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29"/>
  </p:notesMasterIdLst>
  <p:sldIdLst>
    <p:sldId id="289" r:id="rId5"/>
    <p:sldId id="395" r:id="rId6"/>
    <p:sldId id="396" r:id="rId7"/>
    <p:sldId id="522" r:id="rId8"/>
    <p:sldId id="390" r:id="rId9"/>
    <p:sldId id="391" r:id="rId10"/>
    <p:sldId id="392" r:id="rId11"/>
    <p:sldId id="523" r:id="rId12"/>
    <p:sldId id="348" r:id="rId13"/>
    <p:sldId id="357" r:id="rId14"/>
    <p:sldId id="358" r:id="rId15"/>
    <p:sldId id="384" r:id="rId16"/>
    <p:sldId id="389" r:id="rId17"/>
    <p:sldId id="393" r:id="rId18"/>
    <p:sldId id="517" r:id="rId19"/>
    <p:sldId id="510" r:id="rId20"/>
    <p:sldId id="360" r:id="rId21"/>
    <p:sldId id="378" r:id="rId22"/>
    <p:sldId id="518" r:id="rId23"/>
    <p:sldId id="519" r:id="rId24"/>
    <p:sldId id="520" r:id="rId25"/>
    <p:sldId id="521" r:id="rId26"/>
    <p:sldId id="524" r:id="rId27"/>
    <p:sldId id="394" r:id="rId28"/>
  </p:sldIdLst>
  <p:sldSz cx="12192000" cy="6858000"/>
  <p:notesSz cx="6799263" cy="9929813"/>
  <p:embeddedFontLst>
    <p:embeddedFont>
      <p:font typeface="Lato" panose="020F0502020204030203" pitchFamily="34" charset="0"/>
      <p:regular r:id="rId30"/>
      <p:bold r:id="rId31"/>
      <p:italic r:id="rId32"/>
      <p:boldItalic r:id="rId33"/>
    </p:embeddedFont>
    <p:embeddedFont>
      <p:font typeface="Lato Black" panose="020F0502020204030203" pitchFamily="34" charset="0"/>
      <p:bold r:id="rId34"/>
      <p:boldItalic r:id="rId35"/>
    </p:embeddedFont>
    <p:embeddedFont>
      <p:font typeface="Lato Light" panose="020F0502020204030203" pitchFamily="34" charset="0"/>
      <p:regular r:id="rId36"/>
      <p:italic r:id="rId37"/>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ivonen Esa" initials="IE" lastIdx="1" clrIdx="0">
    <p:extLst>
      <p:ext uri="{19B8F6BF-5375-455C-9EA6-DF929625EA0E}">
        <p15:presenceInfo xmlns:p15="http://schemas.microsoft.com/office/powerpoint/2012/main" userId="S::esa.iivonen@mll.fi::433ca75a-0ead-4832-b676-ed0d2bef89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18E"/>
    <a:srgbClr val="DCF0F5"/>
    <a:srgbClr val="E50053"/>
    <a:srgbClr val="CFEBF2"/>
    <a:srgbClr val="61BDD4"/>
    <a:srgbClr val="A2D3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86992-A7E6-4AC2-8FCC-26FD80754D62}" v="4" dt="2024-02-22T10:47:09.299"/>
    <p1510:client id="{3AEB5DBB-AA87-4ED5-ABEC-4BA2E96A7A0A}" v="3" dt="2024-02-22T09:23:32.842"/>
    <p1510:client id="{91DC669B-03F3-4B3B-9F29-A6A984675D11}" v="2" dt="2024-02-22T09:41:18.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53" y="77"/>
      </p:cViewPr>
      <p:guideLst>
        <p:guide orient="horz" pos="218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DBC0EB5D-CF61-4C44-AFB3-66A8923EEA43}" type="datetimeFigureOut">
              <a:rPr lang="fi-FI" smtClean="0"/>
              <a:t>22.2.2024</a:t>
            </a:fld>
            <a:endParaRPr lang="fi-FI"/>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E710BAB7-2A17-9F42-AD34-3E1216B48562}" type="slidenum">
              <a:rPr lang="fi-FI" smtClean="0"/>
              <a:t>‹#›</a:t>
            </a:fld>
            <a:endParaRPr lang="fi-FI"/>
          </a:p>
        </p:txBody>
      </p:sp>
    </p:spTree>
    <p:extLst>
      <p:ext uri="{BB962C8B-B14F-4D97-AF65-F5344CB8AC3E}">
        <p14:creationId xmlns:p14="http://schemas.microsoft.com/office/powerpoint/2010/main" val="282901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710BAB7-2A17-9F42-AD34-3E1216B48562}" type="slidenum">
              <a:rPr lang="fi-FI" smtClean="0"/>
              <a:t>3</a:t>
            </a:fld>
            <a:endParaRPr lang="fi-FI"/>
          </a:p>
        </p:txBody>
      </p:sp>
    </p:spTree>
    <p:extLst>
      <p:ext uri="{BB962C8B-B14F-4D97-AF65-F5344CB8AC3E}">
        <p14:creationId xmlns:p14="http://schemas.microsoft.com/office/powerpoint/2010/main" val="298375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710BAB7-2A17-9F42-AD34-3E1216B48562}" type="slidenum">
              <a:rPr lang="fi-FI" smtClean="0"/>
              <a:t>24</a:t>
            </a:fld>
            <a:endParaRPr lang="fi-FI"/>
          </a:p>
        </p:txBody>
      </p:sp>
    </p:spTree>
    <p:extLst>
      <p:ext uri="{BB962C8B-B14F-4D97-AF65-F5344CB8AC3E}">
        <p14:creationId xmlns:p14="http://schemas.microsoft.com/office/powerpoint/2010/main" val="3002647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loitus 1">
    <p:bg>
      <p:bgPr>
        <a:solidFill>
          <a:schemeClr val="bg1"/>
        </a:solidFill>
        <a:effectLst/>
      </p:bgPr>
    </p:bg>
    <p:spTree>
      <p:nvGrpSpPr>
        <p:cNvPr id="1" name=""/>
        <p:cNvGrpSpPr/>
        <p:nvPr/>
      </p:nvGrpSpPr>
      <p:grpSpPr>
        <a:xfrm>
          <a:off x="0" y="0"/>
          <a:ext cx="0" cy="0"/>
          <a:chOff x="0" y="0"/>
          <a:chExt cx="0" cy="0"/>
        </a:xfrm>
      </p:grpSpPr>
      <p:sp>
        <p:nvSpPr>
          <p:cNvPr id="5" name="Freeform 7">
            <a:extLst>
              <a:ext uri="{FF2B5EF4-FFF2-40B4-BE49-F238E27FC236}">
                <a16:creationId xmlns:a16="http://schemas.microsoft.com/office/drawing/2014/main" id="{43BFDD20-FEB6-B94B-8E98-71B550A46F6B}"/>
              </a:ext>
            </a:extLst>
          </p:cNvPr>
          <p:cNvSpPr>
            <a:spLocks noChangeArrowheads="1"/>
          </p:cNvSpPr>
          <p:nvPr userDrawn="1"/>
        </p:nvSpPr>
        <p:spPr bwMode="auto">
          <a:xfrm>
            <a:off x="3834116" y="1531620"/>
            <a:ext cx="9392142" cy="12270466"/>
          </a:xfrm>
          <a:custGeom>
            <a:avLst/>
            <a:gdLst>
              <a:gd name="T0" fmla="*/ 7437 w 7438"/>
              <a:gd name="T1" fmla="*/ 4734 h 9718"/>
              <a:gd name="T2" fmla="*/ 7437 w 7438"/>
              <a:gd name="T3" fmla="*/ 4734 h 9718"/>
              <a:gd name="T4" fmla="*/ 7437 w 7438"/>
              <a:gd name="T5" fmla="*/ 4734 h 9718"/>
              <a:gd name="T6" fmla="*/ 7437 w 7438"/>
              <a:gd name="T7" fmla="*/ 4734 h 9718"/>
              <a:gd name="T8" fmla="*/ 139 w 7438"/>
              <a:gd name="T9" fmla="*/ 3562 h 9718"/>
              <a:gd name="T10" fmla="*/ 4233 w 7438"/>
              <a:gd name="T11" fmla="*/ 166 h 9718"/>
              <a:gd name="T12" fmla="*/ 7437 w 7438"/>
              <a:gd name="T13" fmla="*/ 4734 h 9718"/>
            </a:gdLst>
            <a:ahLst/>
            <a:cxnLst>
              <a:cxn ang="0">
                <a:pos x="T0" y="T1"/>
              </a:cxn>
              <a:cxn ang="0">
                <a:pos x="T2" y="T3"/>
              </a:cxn>
              <a:cxn ang="0">
                <a:pos x="T4" y="T5"/>
              </a:cxn>
              <a:cxn ang="0">
                <a:pos x="T6" y="T7"/>
              </a:cxn>
              <a:cxn ang="0">
                <a:pos x="T8" y="T9"/>
              </a:cxn>
              <a:cxn ang="0">
                <a:pos x="T10" y="T11"/>
              </a:cxn>
              <a:cxn ang="0">
                <a:pos x="T12" y="T13"/>
              </a:cxn>
            </a:cxnLst>
            <a:rect l="0" t="0" r="r" b="b"/>
            <a:pathLst>
              <a:path w="7438" h="9718">
                <a:moveTo>
                  <a:pt x="7437" y="4734"/>
                </a:moveTo>
                <a:lnTo>
                  <a:pt x="7437" y="4734"/>
                </a:lnTo>
                <a:lnTo>
                  <a:pt x="7437" y="4734"/>
                </a:lnTo>
                <a:lnTo>
                  <a:pt x="7437" y="4734"/>
                </a:lnTo>
                <a:cubicBezTo>
                  <a:pt x="6927" y="9717"/>
                  <a:pt x="0" y="7793"/>
                  <a:pt x="139" y="3562"/>
                </a:cubicBezTo>
                <a:cubicBezTo>
                  <a:pt x="206" y="1559"/>
                  <a:pt x="2309" y="0"/>
                  <a:pt x="4233" y="166"/>
                </a:cubicBezTo>
                <a:cubicBezTo>
                  <a:pt x="6724" y="380"/>
                  <a:pt x="7334" y="2661"/>
                  <a:pt x="7437" y="4734"/>
                </a:cubicBezTo>
              </a:path>
            </a:pathLst>
          </a:custGeom>
          <a:solidFill>
            <a:srgbClr val="CFEBF2"/>
          </a:solidFill>
          <a:ln>
            <a:noFill/>
          </a:ln>
          <a:effectLst/>
        </p:spPr>
        <p:txBody>
          <a:bodyPr wrap="none" anchor="ctr"/>
          <a:lstStyle/>
          <a:p>
            <a:endParaRPr lang="fi-FI"/>
          </a:p>
        </p:txBody>
      </p:sp>
      <p:sp>
        <p:nvSpPr>
          <p:cNvPr id="2" name="Title 1">
            <a:extLst>
              <a:ext uri="{FF2B5EF4-FFF2-40B4-BE49-F238E27FC236}">
                <a16:creationId xmlns:a16="http://schemas.microsoft.com/office/drawing/2014/main" id="{194909AC-A36B-0D47-9C35-306D6A96C230}"/>
              </a:ext>
            </a:extLst>
          </p:cNvPr>
          <p:cNvSpPr>
            <a:spLocks noGrp="1"/>
          </p:cNvSpPr>
          <p:nvPr>
            <p:ph type="ctrTitle"/>
          </p:nvPr>
        </p:nvSpPr>
        <p:spPr>
          <a:xfrm>
            <a:off x="1524000" y="428100"/>
            <a:ext cx="9144000" cy="3446633"/>
          </a:xfrm>
        </p:spPr>
        <p:txBody>
          <a:bodyPr anchor="b">
            <a:noAutofit/>
          </a:bodyPr>
          <a:lstStyle>
            <a:lvl1pPr algn="ctr">
              <a:lnSpc>
                <a:spcPts val="7500"/>
              </a:lnSpc>
              <a:defRPr sz="8500"/>
            </a:lvl1pPr>
          </a:lstStyle>
          <a:p>
            <a:r>
              <a:rPr lang="fi-FI"/>
              <a:t>Muokkaa ots. perustyyl. napsautt.</a:t>
            </a:r>
          </a:p>
        </p:txBody>
      </p:sp>
      <p:sp>
        <p:nvSpPr>
          <p:cNvPr id="3" name="Subtitle 2">
            <a:extLst>
              <a:ext uri="{FF2B5EF4-FFF2-40B4-BE49-F238E27FC236}">
                <a16:creationId xmlns:a16="http://schemas.microsoft.com/office/drawing/2014/main" id="{42F0D59A-277B-7945-B4F2-2B1C5908E0BA}"/>
              </a:ext>
            </a:extLst>
          </p:cNvPr>
          <p:cNvSpPr>
            <a:spLocks noGrp="1"/>
          </p:cNvSpPr>
          <p:nvPr>
            <p:ph type="subTitle" idx="1" hasCustomPrompt="1"/>
          </p:nvPr>
        </p:nvSpPr>
        <p:spPr>
          <a:xfrm>
            <a:off x="1524000" y="4200087"/>
            <a:ext cx="9144000" cy="775998"/>
          </a:xfrm>
        </p:spPr>
        <p:txBody>
          <a:bodyPr>
            <a:normAutofit/>
          </a:bodyPr>
          <a:lstStyle>
            <a:lvl1pPr marL="0" indent="0" algn="ctr">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solidFill>
                  <a:srgbClr val="23318E"/>
                </a:solidFill>
                <a:effectLst/>
                <a:latin typeface="Lato" panose="020F0502020204030203" pitchFamily="34" charset="77"/>
              </a:rPr>
              <a:t>Esiintyjän Nimi | </a:t>
            </a:r>
            <a:fld id="{F1331E22-DE9A-7545-BE5A-1E1D5F3A7017}" type="datetime1">
              <a:rPr lang="fi-FI" smtClean="0">
                <a:solidFill>
                  <a:srgbClr val="23318E"/>
                </a:solidFill>
                <a:effectLst/>
                <a:latin typeface="Lato" panose="020F0502020204030203" pitchFamily="34" charset="77"/>
              </a:rPr>
              <a:t>23.9.2019</a:t>
            </a:fld>
            <a:endParaRPr lang="fi-FI"/>
          </a:p>
        </p:txBody>
      </p:sp>
      <p:grpSp>
        <p:nvGrpSpPr>
          <p:cNvPr id="44" name="Group 43">
            <a:extLst>
              <a:ext uri="{FF2B5EF4-FFF2-40B4-BE49-F238E27FC236}">
                <a16:creationId xmlns:a16="http://schemas.microsoft.com/office/drawing/2014/main" id="{4B16C0B2-16EF-A84C-9AAC-48812D2AC3B7}"/>
              </a:ext>
            </a:extLst>
          </p:cNvPr>
          <p:cNvGrpSpPr/>
          <p:nvPr userDrawn="1"/>
        </p:nvGrpSpPr>
        <p:grpSpPr>
          <a:xfrm>
            <a:off x="453993" y="5559897"/>
            <a:ext cx="2654967" cy="877417"/>
            <a:chOff x="3732213" y="628650"/>
            <a:chExt cx="2968625" cy="981075"/>
          </a:xfrm>
        </p:grpSpPr>
        <p:grpSp>
          <p:nvGrpSpPr>
            <p:cNvPr id="45" name="Group 44">
              <a:extLst>
                <a:ext uri="{FF2B5EF4-FFF2-40B4-BE49-F238E27FC236}">
                  <a16:creationId xmlns:a16="http://schemas.microsoft.com/office/drawing/2014/main" id="{819F924A-6FD8-E645-87CC-8D020C5D04D4}"/>
                </a:ext>
              </a:extLst>
            </p:cNvPr>
            <p:cNvGrpSpPr/>
            <p:nvPr/>
          </p:nvGrpSpPr>
          <p:grpSpPr>
            <a:xfrm>
              <a:off x="3732213" y="628650"/>
              <a:ext cx="968375" cy="981075"/>
              <a:chOff x="3732213" y="628650"/>
              <a:chExt cx="968375" cy="981075"/>
            </a:xfrm>
          </p:grpSpPr>
          <p:sp>
            <p:nvSpPr>
              <p:cNvPr id="78" name="Freeform 2">
                <a:extLst>
                  <a:ext uri="{FF2B5EF4-FFF2-40B4-BE49-F238E27FC236}">
                    <a16:creationId xmlns:a16="http://schemas.microsoft.com/office/drawing/2014/main" id="{63F6F734-63B7-E647-B15A-A248F902157E}"/>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9" name="Freeform 3">
                <a:extLst>
                  <a:ext uri="{FF2B5EF4-FFF2-40B4-BE49-F238E27FC236}">
                    <a16:creationId xmlns:a16="http://schemas.microsoft.com/office/drawing/2014/main" id="{E3D721DB-75B7-7C45-8B7D-80F0DC25B5F7}"/>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80" name="Freeform 4">
                <a:extLst>
                  <a:ext uri="{FF2B5EF4-FFF2-40B4-BE49-F238E27FC236}">
                    <a16:creationId xmlns:a16="http://schemas.microsoft.com/office/drawing/2014/main" id="{B21BA71D-6533-C341-AF6F-431966D53FA7}"/>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81" name="Freeform 5">
                <a:extLst>
                  <a:ext uri="{FF2B5EF4-FFF2-40B4-BE49-F238E27FC236}">
                    <a16:creationId xmlns:a16="http://schemas.microsoft.com/office/drawing/2014/main" id="{25E3A55A-0750-4846-B157-602C4C00C041}"/>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46" name="Group 45">
              <a:extLst>
                <a:ext uri="{FF2B5EF4-FFF2-40B4-BE49-F238E27FC236}">
                  <a16:creationId xmlns:a16="http://schemas.microsoft.com/office/drawing/2014/main" id="{A57736F3-8C4F-8045-80DF-603945DE44BD}"/>
                </a:ext>
              </a:extLst>
            </p:cNvPr>
            <p:cNvGrpSpPr/>
            <p:nvPr/>
          </p:nvGrpSpPr>
          <p:grpSpPr>
            <a:xfrm>
              <a:off x="4843463" y="976313"/>
              <a:ext cx="1857375" cy="282575"/>
              <a:chOff x="4843463" y="976313"/>
              <a:chExt cx="1857375" cy="282575"/>
            </a:xfrm>
          </p:grpSpPr>
          <p:sp>
            <p:nvSpPr>
              <p:cNvPr id="47" name="Freeform 6">
                <a:extLst>
                  <a:ext uri="{FF2B5EF4-FFF2-40B4-BE49-F238E27FC236}">
                    <a16:creationId xmlns:a16="http://schemas.microsoft.com/office/drawing/2014/main" id="{5DD1E8F6-48D6-5E4C-A3C0-92D22814892F}"/>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8" name="Freeform 7">
                <a:extLst>
                  <a:ext uri="{FF2B5EF4-FFF2-40B4-BE49-F238E27FC236}">
                    <a16:creationId xmlns:a16="http://schemas.microsoft.com/office/drawing/2014/main" id="{01EED360-0765-7745-B184-8EC79E6EAA22}"/>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9" name="Freeform 8">
                <a:extLst>
                  <a:ext uri="{FF2B5EF4-FFF2-40B4-BE49-F238E27FC236}">
                    <a16:creationId xmlns:a16="http://schemas.microsoft.com/office/drawing/2014/main" id="{04510205-5D45-F74C-814A-267D5E954A3F}"/>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50" name="Freeform 9">
                <a:extLst>
                  <a:ext uri="{FF2B5EF4-FFF2-40B4-BE49-F238E27FC236}">
                    <a16:creationId xmlns:a16="http://schemas.microsoft.com/office/drawing/2014/main" id="{B4CD0DFE-AD33-EB44-9411-BF5C5E663B44}"/>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51" name="Freeform 10">
                <a:extLst>
                  <a:ext uri="{FF2B5EF4-FFF2-40B4-BE49-F238E27FC236}">
                    <a16:creationId xmlns:a16="http://schemas.microsoft.com/office/drawing/2014/main" id="{CAE7DBEA-10F8-F448-9BDE-F2B9DF2CC70E}"/>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52" name="Freeform 11">
                <a:extLst>
                  <a:ext uri="{FF2B5EF4-FFF2-40B4-BE49-F238E27FC236}">
                    <a16:creationId xmlns:a16="http://schemas.microsoft.com/office/drawing/2014/main" id="{C4FB4063-7712-FE43-A1C4-88A05DE0AA30}"/>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53" name="Freeform 12">
                <a:extLst>
                  <a:ext uri="{FF2B5EF4-FFF2-40B4-BE49-F238E27FC236}">
                    <a16:creationId xmlns:a16="http://schemas.microsoft.com/office/drawing/2014/main" id="{7DB99AC5-AE97-B84B-B7EB-6D1385EDD7CA}"/>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54" name="Freeform 13">
                <a:extLst>
                  <a:ext uri="{FF2B5EF4-FFF2-40B4-BE49-F238E27FC236}">
                    <a16:creationId xmlns:a16="http://schemas.microsoft.com/office/drawing/2014/main" id="{946E381F-C11C-5E48-8462-A00E2919C4BB}"/>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55" name="Freeform 14">
                <a:extLst>
                  <a:ext uri="{FF2B5EF4-FFF2-40B4-BE49-F238E27FC236}">
                    <a16:creationId xmlns:a16="http://schemas.microsoft.com/office/drawing/2014/main" id="{66EED5E4-F268-484D-81FD-7B17B900B9DB}"/>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56" name="Freeform 15">
                <a:extLst>
                  <a:ext uri="{FF2B5EF4-FFF2-40B4-BE49-F238E27FC236}">
                    <a16:creationId xmlns:a16="http://schemas.microsoft.com/office/drawing/2014/main" id="{5A558DF4-202C-214F-86A5-088B087CD1A8}"/>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57" name="Freeform 16">
                <a:extLst>
                  <a:ext uri="{FF2B5EF4-FFF2-40B4-BE49-F238E27FC236}">
                    <a16:creationId xmlns:a16="http://schemas.microsoft.com/office/drawing/2014/main" id="{C3735262-EB8C-9F49-83B0-0EF919FF802D}"/>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58" name="Freeform 17">
                <a:extLst>
                  <a:ext uri="{FF2B5EF4-FFF2-40B4-BE49-F238E27FC236}">
                    <a16:creationId xmlns:a16="http://schemas.microsoft.com/office/drawing/2014/main" id="{D951E3B8-37FE-4A4D-92E6-729220B8F84F}"/>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59" name="Freeform 18">
                <a:extLst>
                  <a:ext uri="{FF2B5EF4-FFF2-40B4-BE49-F238E27FC236}">
                    <a16:creationId xmlns:a16="http://schemas.microsoft.com/office/drawing/2014/main" id="{3314C227-4147-594D-BC62-046F8B603E75}"/>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60" name="Freeform 19">
                <a:extLst>
                  <a:ext uri="{FF2B5EF4-FFF2-40B4-BE49-F238E27FC236}">
                    <a16:creationId xmlns:a16="http://schemas.microsoft.com/office/drawing/2014/main" id="{60CAC66D-6F14-A84D-B87D-EB62051ED2BD}"/>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61" name="Freeform 20">
                <a:extLst>
                  <a:ext uri="{FF2B5EF4-FFF2-40B4-BE49-F238E27FC236}">
                    <a16:creationId xmlns:a16="http://schemas.microsoft.com/office/drawing/2014/main" id="{6D2E73E6-AB48-9C48-B137-8A2226B415E1}"/>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62" name="Freeform 21">
                <a:extLst>
                  <a:ext uri="{FF2B5EF4-FFF2-40B4-BE49-F238E27FC236}">
                    <a16:creationId xmlns:a16="http://schemas.microsoft.com/office/drawing/2014/main" id="{B91FF233-ED8E-6D45-B153-1558CF657DF7}"/>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63" name="Freeform 22">
                <a:extLst>
                  <a:ext uri="{FF2B5EF4-FFF2-40B4-BE49-F238E27FC236}">
                    <a16:creationId xmlns:a16="http://schemas.microsoft.com/office/drawing/2014/main" id="{75F61F4F-A5D9-C740-AC49-27740738D0F4}"/>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64" name="Freeform 23">
                <a:extLst>
                  <a:ext uri="{FF2B5EF4-FFF2-40B4-BE49-F238E27FC236}">
                    <a16:creationId xmlns:a16="http://schemas.microsoft.com/office/drawing/2014/main" id="{5DC82A3B-522D-324B-9748-69F8BDA1314A}"/>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65" name="Freeform 24">
                <a:extLst>
                  <a:ext uri="{FF2B5EF4-FFF2-40B4-BE49-F238E27FC236}">
                    <a16:creationId xmlns:a16="http://schemas.microsoft.com/office/drawing/2014/main" id="{2E591FD0-C70A-4348-BDFF-775BA1D188D1}"/>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66" name="Freeform 25">
                <a:extLst>
                  <a:ext uri="{FF2B5EF4-FFF2-40B4-BE49-F238E27FC236}">
                    <a16:creationId xmlns:a16="http://schemas.microsoft.com/office/drawing/2014/main" id="{3CD56F98-E7E0-6C44-BC9A-C953E03CAC5A}"/>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67" name="Freeform 26">
                <a:extLst>
                  <a:ext uri="{FF2B5EF4-FFF2-40B4-BE49-F238E27FC236}">
                    <a16:creationId xmlns:a16="http://schemas.microsoft.com/office/drawing/2014/main" id="{A2A0BDD3-9ECF-774A-8A23-DAD55905386D}"/>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68" name="Freeform 27">
                <a:extLst>
                  <a:ext uri="{FF2B5EF4-FFF2-40B4-BE49-F238E27FC236}">
                    <a16:creationId xmlns:a16="http://schemas.microsoft.com/office/drawing/2014/main" id="{5F88F021-4618-9748-8845-F92919DD13A0}"/>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69" name="Freeform 28">
                <a:extLst>
                  <a:ext uri="{FF2B5EF4-FFF2-40B4-BE49-F238E27FC236}">
                    <a16:creationId xmlns:a16="http://schemas.microsoft.com/office/drawing/2014/main" id="{2827DEF3-0C7E-FB43-89D5-5EB7D7CB6279}"/>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0" name="Freeform 29">
                <a:extLst>
                  <a:ext uri="{FF2B5EF4-FFF2-40B4-BE49-F238E27FC236}">
                    <a16:creationId xmlns:a16="http://schemas.microsoft.com/office/drawing/2014/main" id="{1B2F4243-8CA2-5A4B-A41E-14B1C3FEDD32}"/>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1" name="Freeform 30">
                <a:extLst>
                  <a:ext uri="{FF2B5EF4-FFF2-40B4-BE49-F238E27FC236}">
                    <a16:creationId xmlns:a16="http://schemas.microsoft.com/office/drawing/2014/main" id="{1E6865FF-DBA4-CC4D-8F2A-66E3DFFF666B}"/>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2" name="Freeform 31">
                <a:extLst>
                  <a:ext uri="{FF2B5EF4-FFF2-40B4-BE49-F238E27FC236}">
                    <a16:creationId xmlns:a16="http://schemas.microsoft.com/office/drawing/2014/main" id="{965B17A1-2041-8148-84D8-68E787DD69CD}"/>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3" name="Freeform 32">
                <a:extLst>
                  <a:ext uri="{FF2B5EF4-FFF2-40B4-BE49-F238E27FC236}">
                    <a16:creationId xmlns:a16="http://schemas.microsoft.com/office/drawing/2014/main" id="{C820768F-82F1-EE4A-89EF-FE11B21FDB85}"/>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4" name="Freeform 33">
                <a:extLst>
                  <a:ext uri="{FF2B5EF4-FFF2-40B4-BE49-F238E27FC236}">
                    <a16:creationId xmlns:a16="http://schemas.microsoft.com/office/drawing/2014/main" id="{5CEEA889-62F2-E54A-80D4-83373D9EA2AD}"/>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5" name="Freeform 34">
                <a:extLst>
                  <a:ext uri="{FF2B5EF4-FFF2-40B4-BE49-F238E27FC236}">
                    <a16:creationId xmlns:a16="http://schemas.microsoft.com/office/drawing/2014/main" id="{DB178715-12FD-D043-8E15-4E81FA84434F}"/>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6" name="Freeform 35">
                <a:extLst>
                  <a:ext uri="{FF2B5EF4-FFF2-40B4-BE49-F238E27FC236}">
                    <a16:creationId xmlns:a16="http://schemas.microsoft.com/office/drawing/2014/main" id="{DE64005B-708F-994F-BE7B-E21518B8677E}"/>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7" name="Freeform 36">
                <a:extLst>
                  <a:ext uri="{FF2B5EF4-FFF2-40B4-BE49-F238E27FC236}">
                    <a16:creationId xmlns:a16="http://schemas.microsoft.com/office/drawing/2014/main" id="{ECA9D961-9DF2-1C43-BBB3-98D160C9058D}"/>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pic>
        <p:nvPicPr>
          <p:cNvPr id="83" name="Picture 82">
            <a:extLst>
              <a:ext uri="{FF2B5EF4-FFF2-40B4-BE49-F238E27FC236}">
                <a16:creationId xmlns:a16="http://schemas.microsoft.com/office/drawing/2014/main" id="{ADD50155-485F-B448-A67E-F4CC69B959F4}"/>
              </a:ext>
            </a:extLst>
          </p:cNvPr>
          <p:cNvPicPr>
            <a:picLocks noChangeAspect="1"/>
          </p:cNvPicPr>
          <p:nvPr userDrawn="1"/>
        </p:nvPicPr>
        <p:blipFill>
          <a:blip r:embed="rId2"/>
          <a:stretch>
            <a:fillRect/>
          </a:stretch>
        </p:blipFill>
        <p:spPr>
          <a:xfrm>
            <a:off x="9803349" y="6142752"/>
            <a:ext cx="1934657" cy="287148"/>
          </a:xfrm>
          <a:prstGeom prst="rect">
            <a:avLst/>
          </a:prstGeom>
        </p:spPr>
      </p:pic>
      <p:pic>
        <p:nvPicPr>
          <p:cNvPr id="4" name="Picture 3">
            <a:extLst>
              <a:ext uri="{FF2B5EF4-FFF2-40B4-BE49-F238E27FC236}">
                <a16:creationId xmlns:a16="http://schemas.microsoft.com/office/drawing/2014/main" id="{71327F43-2D1C-964C-AD45-8F893192DED5}"/>
              </a:ext>
            </a:extLst>
          </p:cNvPr>
          <p:cNvPicPr>
            <a:picLocks noChangeAspect="1"/>
          </p:cNvPicPr>
          <p:nvPr userDrawn="1"/>
        </p:nvPicPr>
        <p:blipFill>
          <a:blip r:embed="rId3"/>
          <a:stretch>
            <a:fillRect/>
          </a:stretch>
        </p:blipFill>
        <p:spPr>
          <a:xfrm>
            <a:off x="-804658" y="4271254"/>
            <a:ext cx="1621655" cy="1286140"/>
          </a:xfrm>
          <a:prstGeom prst="rect">
            <a:avLst/>
          </a:prstGeom>
        </p:spPr>
      </p:pic>
    </p:spTree>
    <p:extLst>
      <p:ext uri="{BB962C8B-B14F-4D97-AF65-F5344CB8AC3E}">
        <p14:creationId xmlns:p14="http://schemas.microsoft.com/office/powerpoint/2010/main" val="375890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Aloitus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5234D4D3-C393-7444-B3E3-F73F9937FA82}"/>
              </a:ext>
            </a:extLst>
          </p:cNvPr>
          <p:cNvSpPr>
            <a:spLocks noChangeArrowheads="1"/>
          </p:cNvSpPr>
          <p:nvPr userDrawn="1"/>
        </p:nvSpPr>
        <p:spPr bwMode="auto">
          <a:xfrm>
            <a:off x="1943800" y="-1321378"/>
            <a:ext cx="8455390" cy="10839450"/>
          </a:xfrm>
          <a:custGeom>
            <a:avLst/>
            <a:gdLst>
              <a:gd name="T0" fmla="*/ 7070 w 7211"/>
              <a:gd name="T1" fmla="*/ 4498 h 9241"/>
              <a:gd name="T2" fmla="*/ 7070 w 7211"/>
              <a:gd name="T3" fmla="*/ 4498 h 9241"/>
              <a:gd name="T4" fmla="*/ 7070 w 7211"/>
              <a:gd name="T5" fmla="*/ 4498 h 9241"/>
              <a:gd name="T6" fmla="*/ 7070 w 7211"/>
              <a:gd name="T7" fmla="*/ 4498 h 9241"/>
              <a:gd name="T8" fmla="*/ 134 w 7211"/>
              <a:gd name="T9" fmla="*/ 3387 h 9241"/>
              <a:gd name="T10" fmla="*/ 4024 w 7211"/>
              <a:gd name="T11" fmla="*/ 158 h 9241"/>
              <a:gd name="T12" fmla="*/ 7070 w 7211"/>
              <a:gd name="T13" fmla="*/ 4498 h 9241"/>
            </a:gdLst>
            <a:ahLst/>
            <a:cxnLst>
              <a:cxn ang="0">
                <a:pos x="T0" y="T1"/>
              </a:cxn>
              <a:cxn ang="0">
                <a:pos x="T2" y="T3"/>
              </a:cxn>
              <a:cxn ang="0">
                <a:pos x="T4" y="T5"/>
              </a:cxn>
              <a:cxn ang="0">
                <a:pos x="T6" y="T7"/>
              </a:cxn>
              <a:cxn ang="0">
                <a:pos x="T8" y="T9"/>
              </a:cxn>
              <a:cxn ang="0">
                <a:pos x="T10" y="T11"/>
              </a:cxn>
              <a:cxn ang="0">
                <a:pos x="T12" y="T13"/>
              </a:cxn>
            </a:cxnLst>
            <a:rect l="0" t="0" r="r" b="b"/>
            <a:pathLst>
              <a:path w="7211" h="9241">
                <a:moveTo>
                  <a:pt x="7070" y="4498"/>
                </a:moveTo>
                <a:lnTo>
                  <a:pt x="7070" y="4498"/>
                </a:lnTo>
                <a:lnTo>
                  <a:pt x="7070" y="4498"/>
                </a:lnTo>
                <a:lnTo>
                  <a:pt x="7070" y="4498"/>
                </a:lnTo>
                <a:cubicBezTo>
                  <a:pt x="6584" y="9240"/>
                  <a:pt x="0" y="7408"/>
                  <a:pt x="134" y="3387"/>
                </a:cubicBezTo>
                <a:cubicBezTo>
                  <a:pt x="197" y="1482"/>
                  <a:pt x="2195" y="0"/>
                  <a:pt x="4024" y="158"/>
                </a:cubicBezTo>
                <a:cubicBezTo>
                  <a:pt x="6392" y="361"/>
                  <a:pt x="7210" y="2815"/>
                  <a:pt x="7070" y="4498"/>
                </a:cubicBezTo>
              </a:path>
            </a:pathLst>
          </a:custGeom>
          <a:solidFill>
            <a:schemeClr val="bg1"/>
          </a:solidFill>
          <a:ln>
            <a:noFill/>
          </a:ln>
          <a:effectLst/>
        </p:spPr>
        <p:txBody>
          <a:bodyPr wrap="none" anchor="ctr"/>
          <a:lstStyle/>
          <a:p>
            <a:endParaRPr lang="fi-FI"/>
          </a:p>
        </p:txBody>
      </p:sp>
      <p:sp>
        <p:nvSpPr>
          <p:cNvPr id="2" name="Title 1">
            <a:extLst>
              <a:ext uri="{FF2B5EF4-FFF2-40B4-BE49-F238E27FC236}">
                <a16:creationId xmlns:a16="http://schemas.microsoft.com/office/drawing/2014/main" id="{194909AC-A36B-0D47-9C35-306D6A96C230}"/>
              </a:ext>
            </a:extLst>
          </p:cNvPr>
          <p:cNvSpPr>
            <a:spLocks noGrp="1"/>
          </p:cNvSpPr>
          <p:nvPr>
            <p:ph type="ctrTitle"/>
          </p:nvPr>
        </p:nvSpPr>
        <p:spPr>
          <a:xfrm>
            <a:off x="2729178" y="310140"/>
            <a:ext cx="6884633" cy="3340222"/>
          </a:xfrm>
        </p:spPr>
        <p:txBody>
          <a:bodyPr anchor="b">
            <a:noAutofit/>
          </a:bodyPr>
          <a:lstStyle>
            <a:lvl1pPr algn="ctr">
              <a:lnSpc>
                <a:spcPts val="6500"/>
              </a:lnSpc>
              <a:defRPr sz="7500"/>
            </a:lvl1pPr>
          </a:lstStyle>
          <a:p>
            <a:r>
              <a:rPr lang="fi-FI"/>
              <a:t>Muokkaa ots. perustyyl. napsautt.</a:t>
            </a:r>
          </a:p>
        </p:txBody>
      </p:sp>
      <p:sp>
        <p:nvSpPr>
          <p:cNvPr id="3" name="Subtitle 2">
            <a:extLst>
              <a:ext uri="{FF2B5EF4-FFF2-40B4-BE49-F238E27FC236}">
                <a16:creationId xmlns:a16="http://schemas.microsoft.com/office/drawing/2014/main" id="{42F0D59A-277B-7945-B4F2-2B1C5908E0BA}"/>
              </a:ext>
            </a:extLst>
          </p:cNvPr>
          <p:cNvSpPr>
            <a:spLocks noGrp="1"/>
          </p:cNvSpPr>
          <p:nvPr>
            <p:ph type="subTitle" idx="1" hasCustomPrompt="1"/>
          </p:nvPr>
        </p:nvSpPr>
        <p:spPr>
          <a:xfrm>
            <a:off x="2729178" y="3991077"/>
            <a:ext cx="6884633" cy="685877"/>
          </a:xfrm>
        </p:spPr>
        <p:txBody>
          <a:bodyPr>
            <a:normAutofit/>
          </a:bodyPr>
          <a:lstStyle>
            <a:lvl1pPr marL="0" indent="0" algn="ctr">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solidFill>
                  <a:srgbClr val="23318E"/>
                </a:solidFill>
                <a:effectLst/>
                <a:latin typeface="Lato" panose="020F0502020204030203" pitchFamily="34" charset="77"/>
              </a:rPr>
              <a:t>Esiintyjän Nimi | </a:t>
            </a:r>
            <a:fld id="{DAAEAB31-9108-2444-AAEE-67239C7CFA2A}" type="datetime1">
              <a:rPr lang="fi-FI" smtClean="0">
                <a:solidFill>
                  <a:srgbClr val="23318E"/>
                </a:solidFill>
                <a:effectLst/>
                <a:latin typeface="Lato" panose="020F0502020204030203" pitchFamily="34" charset="77"/>
              </a:rPr>
              <a:t>23.9.2019</a:t>
            </a:fld>
            <a:endParaRPr lang="fi-FI"/>
          </a:p>
        </p:txBody>
      </p:sp>
      <p:grpSp>
        <p:nvGrpSpPr>
          <p:cNvPr id="6" name="Group 5">
            <a:extLst>
              <a:ext uri="{FF2B5EF4-FFF2-40B4-BE49-F238E27FC236}">
                <a16:creationId xmlns:a16="http://schemas.microsoft.com/office/drawing/2014/main" id="{185DE0E2-8F85-1F45-ABE0-789DC31D5EE2}"/>
              </a:ext>
            </a:extLst>
          </p:cNvPr>
          <p:cNvGrpSpPr>
            <a:grpSpLocks noChangeAspect="1"/>
          </p:cNvGrpSpPr>
          <p:nvPr userDrawn="1"/>
        </p:nvGrpSpPr>
        <p:grpSpPr>
          <a:xfrm>
            <a:off x="453993" y="5559897"/>
            <a:ext cx="2653277" cy="878400"/>
            <a:chOff x="3732213" y="628650"/>
            <a:chExt cx="2968625" cy="981075"/>
          </a:xfrm>
          <a:solidFill>
            <a:schemeClr val="bg1"/>
          </a:solidFill>
        </p:grpSpPr>
        <p:grpSp>
          <p:nvGrpSpPr>
            <p:cNvPr id="7" name="Group 6">
              <a:extLst>
                <a:ext uri="{FF2B5EF4-FFF2-40B4-BE49-F238E27FC236}">
                  <a16:creationId xmlns:a16="http://schemas.microsoft.com/office/drawing/2014/main" id="{C3CDC0E4-E303-B84C-AAF1-1F5BA0051630}"/>
                </a:ext>
              </a:extLst>
            </p:cNvPr>
            <p:cNvGrpSpPr/>
            <p:nvPr/>
          </p:nvGrpSpPr>
          <p:grpSpPr>
            <a:xfrm>
              <a:off x="4843463" y="976313"/>
              <a:ext cx="1857375" cy="282575"/>
              <a:chOff x="4843463" y="976313"/>
              <a:chExt cx="1857375" cy="282575"/>
            </a:xfrm>
            <a:grpFill/>
          </p:grpSpPr>
          <p:sp>
            <p:nvSpPr>
              <p:cNvPr id="9" name="Freeform 1">
                <a:extLst>
                  <a:ext uri="{FF2B5EF4-FFF2-40B4-BE49-F238E27FC236}">
                    <a16:creationId xmlns:a16="http://schemas.microsoft.com/office/drawing/2014/main" id="{B0385C7C-B08A-8446-988F-05B89F416DE0}"/>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2">
                <a:extLst>
                  <a:ext uri="{FF2B5EF4-FFF2-40B4-BE49-F238E27FC236}">
                    <a16:creationId xmlns:a16="http://schemas.microsoft.com/office/drawing/2014/main" id="{606F7B8B-000E-E241-9539-85E3AEDFB8B1}"/>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3">
                <a:extLst>
                  <a:ext uri="{FF2B5EF4-FFF2-40B4-BE49-F238E27FC236}">
                    <a16:creationId xmlns:a16="http://schemas.microsoft.com/office/drawing/2014/main" id="{C58B3B76-37CB-E447-8990-1F88C5B31B4C}"/>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4">
                <a:extLst>
                  <a:ext uri="{FF2B5EF4-FFF2-40B4-BE49-F238E27FC236}">
                    <a16:creationId xmlns:a16="http://schemas.microsoft.com/office/drawing/2014/main" id="{FF095F39-17D9-9A40-B201-10AF9D9BCAF2}"/>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5">
                <a:extLst>
                  <a:ext uri="{FF2B5EF4-FFF2-40B4-BE49-F238E27FC236}">
                    <a16:creationId xmlns:a16="http://schemas.microsoft.com/office/drawing/2014/main" id="{C9ADA0D8-1BC0-C449-B065-1C44E10E1AD5}"/>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6">
                <a:extLst>
                  <a:ext uri="{FF2B5EF4-FFF2-40B4-BE49-F238E27FC236}">
                    <a16:creationId xmlns:a16="http://schemas.microsoft.com/office/drawing/2014/main" id="{B32D3F44-78CC-D74E-8405-F899C9DA7369}"/>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7">
                <a:extLst>
                  <a:ext uri="{FF2B5EF4-FFF2-40B4-BE49-F238E27FC236}">
                    <a16:creationId xmlns:a16="http://schemas.microsoft.com/office/drawing/2014/main" id="{5E0C41F5-B539-0B42-81C5-4567AB71D60C}"/>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8">
                <a:extLst>
                  <a:ext uri="{FF2B5EF4-FFF2-40B4-BE49-F238E27FC236}">
                    <a16:creationId xmlns:a16="http://schemas.microsoft.com/office/drawing/2014/main" id="{D1B362A1-E224-6B4D-B742-FF9DAE73983E}"/>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9">
                <a:extLst>
                  <a:ext uri="{FF2B5EF4-FFF2-40B4-BE49-F238E27FC236}">
                    <a16:creationId xmlns:a16="http://schemas.microsoft.com/office/drawing/2014/main" id="{14CB7A46-1D00-3B41-A5C4-38506B45C348}"/>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0">
                <a:extLst>
                  <a:ext uri="{FF2B5EF4-FFF2-40B4-BE49-F238E27FC236}">
                    <a16:creationId xmlns:a16="http://schemas.microsoft.com/office/drawing/2014/main" id="{D363A912-ABBC-394D-BED9-4A57744AAB8B}"/>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1">
                <a:extLst>
                  <a:ext uri="{FF2B5EF4-FFF2-40B4-BE49-F238E27FC236}">
                    <a16:creationId xmlns:a16="http://schemas.microsoft.com/office/drawing/2014/main" id="{CBAEB38E-B57A-BB48-B967-7CDADB69ABC0}"/>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2">
                <a:extLst>
                  <a:ext uri="{FF2B5EF4-FFF2-40B4-BE49-F238E27FC236}">
                    <a16:creationId xmlns:a16="http://schemas.microsoft.com/office/drawing/2014/main" id="{D7C5F0E7-2B64-5645-9511-F9B2ADAE926C}"/>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3">
                <a:extLst>
                  <a:ext uri="{FF2B5EF4-FFF2-40B4-BE49-F238E27FC236}">
                    <a16:creationId xmlns:a16="http://schemas.microsoft.com/office/drawing/2014/main" id="{E87573A5-279D-D04B-9E9D-30D4668BA8E7}"/>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14">
                <a:extLst>
                  <a:ext uri="{FF2B5EF4-FFF2-40B4-BE49-F238E27FC236}">
                    <a16:creationId xmlns:a16="http://schemas.microsoft.com/office/drawing/2014/main" id="{04319C1B-2ACF-4548-882A-7D9FFC5D2B9E}"/>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15">
                <a:extLst>
                  <a:ext uri="{FF2B5EF4-FFF2-40B4-BE49-F238E27FC236}">
                    <a16:creationId xmlns:a16="http://schemas.microsoft.com/office/drawing/2014/main" id="{D03A2BA9-42D1-054C-BF7E-7FD4B84B731F}"/>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16">
                <a:extLst>
                  <a:ext uri="{FF2B5EF4-FFF2-40B4-BE49-F238E27FC236}">
                    <a16:creationId xmlns:a16="http://schemas.microsoft.com/office/drawing/2014/main" id="{14262E96-FCFA-0946-B145-EFDADF04F44C}"/>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17">
                <a:extLst>
                  <a:ext uri="{FF2B5EF4-FFF2-40B4-BE49-F238E27FC236}">
                    <a16:creationId xmlns:a16="http://schemas.microsoft.com/office/drawing/2014/main" id="{9ADF7D2D-84B0-2E47-84F2-4F36BD3D2A10}"/>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18">
                <a:extLst>
                  <a:ext uri="{FF2B5EF4-FFF2-40B4-BE49-F238E27FC236}">
                    <a16:creationId xmlns:a16="http://schemas.microsoft.com/office/drawing/2014/main" id="{2ACA2918-D488-E04B-AB83-E59F6A97569B}"/>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19">
                <a:extLst>
                  <a:ext uri="{FF2B5EF4-FFF2-40B4-BE49-F238E27FC236}">
                    <a16:creationId xmlns:a16="http://schemas.microsoft.com/office/drawing/2014/main" id="{AE5E9E54-7A2E-E74F-98FE-B02354B31656}"/>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0">
                <a:extLst>
                  <a:ext uri="{FF2B5EF4-FFF2-40B4-BE49-F238E27FC236}">
                    <a16:creationId xmlns:a16="http://schemas.microsoft.com/office/drawing/2014/main" id="{A1C06E14-50FC-DA4C-ADD9-9007B39AF992}"/>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1">
                <a:extLst>
                  <a:ext uri="{FF2B5EF4-FFF2-40B4-BE49-F238E27FC236}">
                    <a16:creationId xmlns:a16="http://schemas.microsoft.com/office/drawing/2014/main" id="{445B246D-14D0-4548-9C2D-F9E39642130E}"/>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2">
                <a:extLst>
                  <a:ext uri="{FF2B5EF4-FFF2-40B4-BE49-F238E27FC236}">
                    <a16:creationId xmlns:a16="http://schemas.microsoft.com/office/drawing/2014/main" id="{BF4C012D-2088-0846-875D-98F1EEB7A33C}"/>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3">
                <a:extLst>
                  <a:ext uri="{FF2B5EF4-FFF2-40B4-BE49-F238E27FC236}">
                    <a16:creationId xmlns:a16="http://schemas.microsoft.com/office/drawing/2014/main" id="{838EDAB2-9E61-6A49-AA49-22F2B0DB8E02}"/>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24">
                <a:extLst>
                  <a:ext uri="{FF2B5EF4-FFF2-40B4-BE49-F238E27FC236}">
                    <a16:creationId xmlns:a16="http://schemas.microsoft.com/office/drawing/2014/main" id="{8557A107-2237-0F41-968B-66DAB8311595}"/>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25">
                <a:extLst>
                  <a:ext uri="{FF2B5EF4-FFF2-40B4-BE49-F238E27FC236}">
                    <a16:creationId xmlns:a16="http://schemas.microsoft.com/office/drawing/2014/main" id="{B4952892-9D21-D442-8304-37CC29BDA153}"/>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26">
                <a:extLst>
                  <a:ext uri="{FF2B5EF4-FFF2-40B4-BE49-F238E27FC236}">
                    <a16:creationId xmlns:a16="http://schemas.microsoft.com/office/drawing/2014/main" id="{FA99C422-ED1A-7041-B294-E8E523A31A97}"/>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27">
                <a:extLst>
                  <a:ext uri="{FF2B5EF4-FFF2-40B4-BE49-F238E27FC236}">
                    <a16:creationId xmlns:a16="http://schemas.microsoft.com/office/drawing/2014/main" id="{9078325E-81E3-4442-99B7-373470BAF93A}"/>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28">
                <a:extLst>
                  <a:ext uri="{FF2B5EF4-FFF2-40B4-BE49-F238E27FC236}">
                    <a16:creationId xmlns:a16="http://schemas.microsoft.com/office/drawing/2014/main" id="{A53FCB23-6A1C-EE4E-9268-FA92FA167469}"/>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29">
                <a:extLst>
                  <a:ext uri="{FF2B5EF4-FFF2-40B4-BE49-F238E27FC236}">
                    <a16:creationId xmlns:a16="http://schemas.microsoft.com/office/drawing/2014/main" id="{34C3A469-9243-C942-B310-070F7D6F8515}"/>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0">
                <a:extLst>
                  <a:ext uri="{FF2B5EF4-FFF2-40B4-BE49-F238E27FC236}">
                    <a16:creationId xmlns:a16="http://schemas.microsoft.com/office/drawing/2014/main" id="{35170B51-3B03-644E-A9E5-393C7F57E9CE}"/>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9" name="Freeform 31">
                <a:extLst>
                  <a:ext uri="{FF2B5EF4-FFF2-40B4-BE49-F238E27FC236}">
                    <a16:creationId xmlns:a16="http://schemas.microsoft.com/office/drawing/2014/main" id="{D6147456-66A2-6546-8152-D65AA06E523D}"/>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8" name="Freeform 33">
              <a:extLst>
                <a:ext uri="{FF2B5EF4-FFF2-40B4-BE49-F238E27FC236}">
                  <a16:creationId xmlns:a16="http://schemas.microsoft.com/office/drawing/2014/main" id="{B91D4A84-AA7D-494D-AF78-F227202DE351}"/>
                </a:ext>
              </a:extLst>
            </p:cNvPr>
            <p:cNvSpPr>
              <a:spLocks noChangeArrowheads="1"/>
            </p:cNvSpPr>
            <p:nvPr/>
          </p:nvSpPr>
          <p:spPr bwMode="auto">
            <a:xfrm>
              <a:off x="3732213" y="628650"/>
              <a:ext cx="968375" cy="981075"/>
            </a:xfrm>
            <a:custGeom>
              <a:avLst/>
              <a:gdLst>
                <a:gd name="T0" fmla="*/ 1962 w 2690"/>
                <a:gd name="T1" fmla="*/ 1023 h 2725"/>
                <a:gd name="T2" fmla="*/ 1962 w 2690"/>
                <a:gd name="T3" fmla="*/ 1654 h 2725"/>
                <a:gd name="T4" fmla="*/ 2055 w 2690"/>
                <a:gd name="T5" fmla="*/ 1747 h 2725"/>
                <a:gd name="T6" fmla="*/ 2309 w 2690"/>
                <a:gd name="T7" fmla="*/ 1747 h 2725"/>
                <a:gd name="T8" fmla="*/ 2389 w 2690"/>
                <a:gd name="T9" fmla="*/ 1654 h 2725"/>
                <a:gd name="T10" fmla="*/ 2309 w 2690"/>
                <a:gd name="T11" fmla="*/ 1556 h 2725"/>
                <a:gd name="T12" fmla="*/ 2147 w 2690"/>
                <a:gd name="T13" fmla="*/ 1023 h 2725"/>
                <a:gd name="T14" fmla="*/ 2055 w 2690"/>
                <a:gd name="T15" fmla="*/ 948 h 2725"/>
                <a:gd name="T16" fmla="*/ 2055 w 2690"/>
                <a:gd name="T17" fmla="*/ 948 h 2725"/>
                <a:gd name="T18" fmla="*/ 1503 w 2690"/>
                <a:gd name="T19" fmla="*/ 948 h 2725"/>
                <a:gd name="T20" fmla="*/ 1410 w 2690"/>
                <a:gd name="T21" fmla="*/ 1023 h 2725"/>
                <a:gd name="T22" fmla="*/ 1410 w 2690"/>
                <a:gd name="T23" fmla="*/ 1654 h 2725"/>
                <a:gd name="T24" fmla="*/ 1503 w 2690"/>
                <a:gd name="T25" fmla="*/ 1747 h 2725"/>
                <a:gd name="T26" fmla="*/ 1759 w 2690"/>
                <a:gd name="T27" fmla="*/ 1747 h 2725"/>
                <a:gd name="T28" fmla="*/ 1759 w 2690"/>
                <a:gd name="T29" fmla="*/ 1556 h 2725"/>
                <a:gd name="T30" fmla="*/ 1596 w 2690"/>
                <a:gd name="T31" fmla="*/ 1556 h 2725"/>
                <a:gd name="T32" fmla="*/ 1596 w 2690"/>
                <a:gd name="T33" fmla="*/ 1023 h 2725"/>
                <a:gd name="T34" fmla="*/ 1503 w 2690"/>
                <a:gd name="T35" fmla="*/ 948 h 2725"/>
                <a:gd name="T36" fmla="*/ 1503 w 2690"/>
                <a:gd name="T37" fmla="*/ 948 h 2725"/>
                <a:gd name="T38" fmla="*/ 786 w 2690"/>
                <a:gd name="T39" fmla="*/ 1578 h 2725"/>
                <a:gd name="T40" fmla="*/ 868 w 2690"/>
                <a:gd name="T41" fmla="*/ 1526 h 2725"/>
                <a:gd name="T42" fmla="*/ 1016 w 2690"/>
                <a:gd name="T43" fmla="*/ 1191 h 2725"/>
                <a:gd name="T44" fmla="*/ 1034 w 2690"/>
                <a:gd name="T45" fmla="*/ 1456 h 2725"/>
                <a:gd name="T46" fmla="*/ 1034 w 2690"/>
                <a:gd name="T47" fmla="*/ 1679 h 2725"/>
                <a:gd name="T48" fmla="*/ 1220 w 2690"/>
                <a:gd name="T49" fmla="*/ 1679 h 2725"/>
                <a:gd name="T50" fmla="*/ 1220 w 2690"/>
                <a:gd name="T51" fmla="*/ 1456 h 2725"/>
                <a:gd name="T52" fmla="*/ 1175 w 2690"/>
                <a:gd name="T53" fmla="*/ 1036 h 2725"/>
                <a:gd name="T54" fmla="*/ 902 w 2690"/>
                <a:gd name="T55" fmla="*/ 1028 h 2725"/>
                <a:gd name="T56" fmla="*/ 783 w 2690"/>
                <a:gd name="T57" fmla="*/ 1315 h 2725"/>
                <a:gd name="T58" fmla="*/ 663 w 2690"/>
                <a:gd name="T59" fmla="*/ 1028 h 2725"/>
                <a:gd name="T60" fmla="*/ 393 w 2690"/>
                <a:gd name="T61" fmla="*/ 1036 h 2725"/>
                <a:gd name="T62" fmla="*/ 348 w 2690"/>
                <a:gd name="T63" fmla="*/ 1456 h 2725"/>
                <a:gd name="T64" fmla="*/ 348 w 2690"/>
                <a:gd name="T65" fmla="*/ 1679 h 2725"/>
                <a:gd name="T66" fmla="*/ 533 w 2690"/>
                <a:gd name="T67" fmla="*/ 1679 h 2725"/>
                <a:gd name="T68" fmla="*/ 533 w 2690"/>
                <a:gd name="T69" fmla="*/ 1456 h 2725"/>
                <a:gd name="T70" fmla="*/ 552 w 2690"/>
                <a:gd name="T71" fmla="*/ 1191 h 2725"/>
                <a:gd name="T72" fmla="*/ 700 w 2690"/>
                <a:gd name="T73" fmla="*/ 1526 h 2725"/>
                <a:gd name="T74" fmla="*/ 700 w 2690"/>
                <a:gd name="T75" fmla="*/ 1526 h 2725"/>
                <a:gd name="T76" fmla="*/ 0 w 2690"/>
                <a:gd name="T77" fmla="*/ 1359 h 2725"/>
                <a:gd name="T78" fmla="*/ 0 w 2690"/>
                <a:gd name="T79" fmla="*/ 1359 h 2725"/>
                <a:gd name="T80" fmla="*/ 2689 w 2690"/>
                <a:gd name="T81" fmla="*/ 1359 h 2725"/>
                <a:gd name="T82" fmla="*/ 0 w 2690"/>
                <a:gd name="T83" fmla="*/ 1359 h 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90" h="2725">
                  <a:moveTo>
                    <a:pt x="2055" y="948"/>
                  </a:moveTo>
                  <a:cubicBezTo>
                    <a:pt x="2005" y="948"/>
                    <a:pt x="1962" y="969"/>
                    <a:pt x="1962" y="1023"/>
                  </a:cubicBezTo>
                  <a:lnTo>
                    <a:pt x="1962" y="1023"/>
                  </a:lnTo>
                  <a:lnTo>
                    <a:pt x="1962" y="1654"/>
                  </a:lnTo>
                  <a:lnTo>
                    <a:pt x="1962" y="1654"/>
                  </a:lnTo>
                  <a:cubicBezTo>
                    <a:pt x="1962" y="1705"/>
                    <a:pt x="2005" y="1747"/>
                    <a:pt x="2055" y="1747"/>
                  </a:cubicBezTo>
                  <a:lnTo>
                    <a:pt x="2055" y="1747"/>
                  </a:lnTo>
                  <a:lnTo>
                    <a:pt x="2309" y="1747"/>
                  </a:lnTo>
                  <a:lnTo>
                    <a:pt x="2309" y="1747"/>
                  </a:lnTo>
                  <a:cubicBezTo>
                    <a:pt x="2363" y="1747"/>
                    <a:pt x="2389" y="1702"/>
                    <a:pt x="2389" y="1654"/>
                  </a:cubicBezTo>
                  <a:cubicBezTo>
                    <a:pt x="2389" y="1602"/>
                    <a:pt x="2363" y="1556"/>
                    <a:pt x="2309" y="1556"/>
                  </a:cubicBezTo>
                  <a:lnTo>
                    <a:pt x="2309" y="1556"/>
                  </a:lnTo>
                  <a:lnTo>
                    <a:pt x="2147" y="1556"/>
                  </a:lnTo>
                  <a:lnTo>
                    <a:pt x="2147" y="1023"/>
                  </a:lnTo>
                  <a:lnTo>
                    <a:pt x="2147" y="1023"/>
                  </a:lnTo>
                  <a:cubicBezTo>
                    <a:pt x="2147" y="969"/>
                    <a:pt x="2102" y="948"/>
                    <a:pt x="2055" y="948"/>
                  </a:cubicBezTo>
                  <a:lnTo>
                    <a:pt x="2055" y="948"/>
                  </a:lnTo>
                  <a:lnTo>
                    <a:pt x="2055" y="948"/>
                  </a:lnTo>
                  <a:lnTo>
                    <a:pt x="2055" y="948"/>
                  </a:lnTo>
                  <a:close/>
                  <a:moveTo>
                    <a:pt x="1503" y="948"/>
                  </a:moveTo>
                  <a:cubicBezTo>
                    <a:pt x="1455" y="948"/>
                    <a:pt x="1410" y="969"/>
                    <a:pt x="1410" y="1023"/>
                  </a:cubicBezTo>
                  <a:lnTo>
                    <a:pt x="1410" y="1023"/>
                  </a:lnTo>
                  <a:lnTo>
                    <a:pt x="1410" y="1654"/>
                  </a:lnTo>
                  <a:lnTo>
                    <a:pt x="1410" y="1654"/>
                  </a:lnTo>
                  <a:cubicBezTo>
                    <a:pt x="1410" y="1705"/>
                    <a:pt x="1452" y="1747"/>
                    <a:pt x="1503" y="1747"/>
                  </a:cubicBezTo>
                  <a:lnTo>
                    <a:pt x="1503" y="1747"/>
                  </a:lnTo>
                  <a:lnTo>
                    <a:pt x="1759" y="1747"/>
                  </a:lnTo>
                  <a:lnTo>
                    <a:pt x="1759" y="1747"/>
                  </a:lnTo>
                  <a:cubicBezTo>
                    <a:pt x="1813" y="1747"/>
                    <a:pt x="1842" y="1702"/>
                    <a:pt x="1842" y="1654"/>
                  </a:cubicBezTo>
                  <a:cubicBezTo>
                    <a:pt x="1842" y="1602"/>
                    <a:pt x="1813" y="1556"/>
                    <a:pt x="1759" y="1556"/>
                  </a:cubicBezTo>
                  <a:lnTo>
                    <a:pt x="1759" y="1556"/>
                  </a:lnTo>
                  <a:lnTo>
                    <a:pt x="1596" y="1556"/>
                  </a:lnTo>
                  <a:lnTo>
                    <a:pt x="1596" y="1023"/>
                  </a:lnTo>
                  <a:lnTo>
                    <a:pt x="1596" y="1023"/>
                  </a:lnTo>
                  <a:cubicBezTo>
                    <a:pt x="1596" y="969"/>
                    <a:pt x="1553" y="948"/>
                    <a:pt x="1503" y="948"/>
                  </a:cubicBezTo>
                  <a:lnTo>
                    <a:pt x="1503" y="948"/>
                  </a:lnTo>
                  <a:lnTo>
                    <a:pt x="1503" y="948"/>
                  </a:lnTo>
                  <a:lnTo>
                    <a:pt x="1503" y="948"/>
                  </a:lnTo>
                  <a:close/>
                  <a:moveTo>
                    <a:pt x="700" y="1526"/>
                  </a:moveTo>
                  <a:cubicBezTo>
                    <a:pt x="716" y="1561"/>
                    <a:pt x="750" y="1578"/>
                    <a:pt x="786" y="1578"/>
                  </a:cubicBezTo>
                  <a:cubicBezTo>
                    <a:pt x="820" y="1578"/>
                    <a:pt x="852" y="1561"/>
                    <a:pt x="868" y="1526"/>
                  </a:cubicBezTo>
                  <a:lnTo>
                    <a:pt x="868" y="1526"/>
                  </a:lnTo>
                  <a:lnTo>
                    <a:pt x="1016" y="1191"/>
                  </a:lnTo>
                  <a:lnTo>
                    <a:pt x="1016" y="1191"/>
                  </a:lnTo>
                  <a:cubicBezTo>
                    <a:pt x="1026" y="1269"/>
                    <a:pt x="1034" y="1376"/>
                    <a:pt x="1034" y="1456"/>
                  </a:cubicBezTo>
                  <a:lnTo>
                    <a:pt x="1034" y="1456"/>
                  </a:lnTo>
                  <a:lnTo>
                    <a:pt x="1034" y="1679"/>
                  </a:lnTo>
                  <a:lnTo>
                    <a:pt x="1034" y="1679"/>
                  </a:lnTo>
                  <a:cubicBezTo>
                    <a:pt x="1034" y="1733"/>
                    <a:pt x="1077" y="1754"/>
                    <a:pt x="1127" y="1754"/>
                  </a:cubicBezTo>
                  <a:cubicBezTo>
                    <a:pt x="1175" y="1754"/>
                    <a:pt x="1220" y="1733"/>
                    <a:pt x="1220" y="1679"/>
                  </a:cubicBezTo>
                  <a:lnTo>
                    <a:pt x="1220" y="1679"/>
                  </a:lnTo>
                  <a:lnTo>
                    <a:pt x="1220" y="1456"/>
                  </a:lnTo>
                  <a:lnTo>
                    <a:pt x="1220" y="1456"/>
                  </a:lnTo>
                  <a:cubicBezTo>
                    <a:pt x="1220" y="1274"/>
                    <a:pt x="1185" y="1108"/>
                    <a:pt x="1175" y="1036"/>
                  </a:cubicBezTo>
                  <a:cubicBezTo>
                    <a:pt x="1161" y="974"/>
                    <a:pt x="1106" y="944"/>
                    <a:pt x="1040" y="944"/>
                  </a:cubicBezTo>
                  <a:cubicBezTo>
                    <a:pt x="984" y="944"/>
                    <a:pt x="931" y="971"/>
                    <a:pt x="902" y="1028"/>
                  </a:cubicBezTo>
                  <a:lnTo>
                    <a:pt x="902" y="1028"/>
                  </a:lnTo>
                  <a:lnTo>
                    <a:pt x="783" y="1315"/>
                  </a:lnTo>
                  <a:lnTo>
                    <a:pt x="663" y="1028"/>
                  </a:lnTo>
                  <a:lnTo>
                    <a:pt x="663" y="1028"/>
                  </a:lnTo>
                  <a:cubicBezTo>
                    <a:pt x="636" y="971"/>
                    <a:pt x="584" y="944"/>
                    <a:pt x="528" y="944"/>
                  </a:cubicBezTo>
                  <a:cubicBezTo>
                    <a:pt x="462" y="944"/>
                    <a:pt x="404" y="974"/>
                    <a:pt x="393" y="1036"/>
                  </a:cubicBezTo>
                  <a:cubicBezTo>
                    <a:pt x="380" y="1108"/>
                    <a:pt x="348" y="1274"/>
                    <a:pt x="348" y="1456"/>
                  </a:cubicBezTo>
                  <a:lnTo>
                    <a:pt x="348" y="1456"/>
                  </a:lnTo>
                  <a:lnTo>
                    <a:pt x="348" y="1679"/>
                  </a:lnTo>
                  <a:lnTo>
                    <a:pt x="348" y="1679"/>
                  </a:lnTo>
                  <a:cubicBezTo>
                    <a:pt x="348" y="1733"/>
                    <a:pt x="393" y="1754"/>
                    <a:pt x="441" y="1754"/>
                  </a:cubicBezTo>
                  <a:cubicBezTo>
                    <a:pt x="488" y="1754"/>
                    <a:pt x="533" y="1733"/>
                    <a:pt x="533" y="1679"/>
                  </a:cubicBezTo>
                  <a:lnTo>
                    <a:pt x="533" y="1679"/>
                  </a:lnTo>
                  <a:lnTo>
                    <a:pt x="533" y="1456"/>
                  </a:lnTo>
                  <a:lnTo>
                    <a:pt x="533" y="1456"/>
                  </a:lnTo>
                  <a:cubicBezTo>
                    <a:pt x="533" y="1376"/>
                    <a:pt x="539" y="1269"/>
                    <a:pt x="552" y="1191"/>
                  </a:cubicBezTo>
                  <a:lnTo>
                    <a:pt x="552" y="1191"/>
                  </a:lnTo>
                  <a:lnTo>
                    <a:pt x="700" y="1526"/>
                  </a:lnTo>
                  <a:lnTo>
                    <a:pt x="700" y="1526"/>
                  </a:lnTo>
                  <a:lnTo>
                    <a:pt x="700" y="1526"/>
                  </a:lnTo>
                  <a:close/>
                  <a:moveTo>
                    <a:pt x="0" y="1359"/>
                  </a:moveTo>
                  <a:lnTo>
                    <a:pt x="0" y="1359"/>
                  </a:lnTo>
                  <a:lnTo>
                    <a:pt x="0" y="1359"/>
                  </a:lnTo>
                  <a:lnTo>
                    <a:pt x="0" y="1359"/>
                  </a:lnTo>
                  <a:cubicBezTo>
                    <a:pt x="0" y="608"/>
                    <a:pt x="602" y="0"/>
                    <a:pt x="1346" y="0"/>
                  </a:cubicBezTo>
                  <a:cubicBezTo>
                    <a:pt x="2088" y="0"/>
                    <a:pt x="2689" y="608"/>
                    <a:pt x="2689" y="1359"/>
                  </a:cubicBezTo>
                  <a:cubicBezTo>
                    <a:pt x="2689" y="2111"/>
                    <a:pt x="2088" y="2724"/>
                    <a:pt x="1346" y="2724"/>
                  </a:cubicBezTo>
                  <a:cubicBezTo>
                    <a:pt x="602" y="2724"/>
                    <a:pt x="0" y="2111"/>
                    <a:pt x="0" y="1359"/>
                  </a:cubicBez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pic>
        <p:nvPicPr>
          <p:cNvPr id="81" name="Picture 80">
            <a:extLst>
              <a:ext uri="{FF2B5EF4-FFF2-40B4-BE49-F238E27FC236}">
                <a16:creationId xmlns:a16="http://schemas.microsoft.com/office/drawing/2014/main" id="{A20E2EF2-B666-6449-B305-B548C05C481F}"/>
              </a:ext>
            </a:extLst>
          </p:cNvPr>
          <p:cNvPicPr>
            <a:picLocks noChangeAspect="1"/>
          </p:cNvPicPr>
          <p:nvPr userDrawn="1"/>
        </p:nvPicPr>
        <p:blipFill>
          <a:blip r:embed="rId3"/>
          <a:stretch>
            <a:fillRect/>
          </a:stretch>
        </p:blipFill>
        <p:spPr>
          <a:xfrm>
            <a:off x="9803350" y="6142752"/>
            <a:ext cx="1934657" cy="287148"/>
          </a:xfrm>
          <a:prstGeom prst="rect">
            <a:avLst/>
          </a:prstGeom>
        </p:spPr>
      </p:pic>
      <p:pic>
        <p:nvPicPr>
          <p:cNvPr id="4" name="Picture 3">
            <a:extLst>
              <a:ext uri="{FF2B5EF4-FFF2-40B4-BE49-F238E27FC236}">
                <a16:creationId xmlns:a16="http://schemas.microsoft.com/office/drawing/2014/main" id="{20CBD4C6-1440-BE45-85EC-684DF0A71917}"/>
              </a:ext>
            </a:extLst>
          </p:cNvPr>
          <p:cNvPicPr>
            <a:picLocks noChangeAspect="1"/>
          </p:cNvPicPr>
          <p:nvPr userDrawn="1"/>
        </p:nvPicPr>
        <p:blipFill>
          <a:blip r:embed="rId4"/>
          <a:stretch>
            <a:fillRect/>
          </a:stretch>
        </p:blipFill>
        <p:spPr>
          <a:xfrm>
            <a:off x="11266335" y="268575"/>
            <a:ext cx="2882900" cy="1187076"/>
          </a:xfrm>
          <a:prstGeom prst="rect">
            <a:avLst/>
          </a:prstGeom>
        </p:spPr>
      </p:pic>
    </p:spTree>
    <p:extLst>
      <p:ext uri="{BB962C8B-B14F-4D97-AF65-F5344CB8AC3E}">
        <p14:creationId xmlns:p14="http://schemas.microsoft.com/office/powerpoint/2010/main" val="229889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Aloitus 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5234D4D3-C393-7444-B3E3-F73F9937FA82}"/>
              </a:ext>
            </a:extLst>
          </p:cNvPr>
          <p:cNvSpPr>
            <a:spLocks noChangeArrowheads="1"/>
          </p:cNvSpPr>
          <p:nvPr userDrawn="1"/>
        </p:nvSpPr>
        <p:spPr bwMode="auto">
          <a:xfrm>
            <a:off x="1943800" y="-1321378"/>
            <a:ext cx="8455390" cy="10839450"/>
          </a:xfrm>
          <a:custGeom>
            <a:avLst/>
            <a:gdLst>
              <a:gd name="T0" fmla="*/ 7070 w 7211"/>
              <a:gd name="T1" fmla="*/ 4498 h 9241"/>
              <a:gd name="T2" fmla="*/ 7070 w 7211"/>
              <a:gd name="T3" fmla="*/ 4498 h 9241"/>
              <a:gd name="T4" fmla="*/ 7070 w 7211"/>
              <a:gd name="T5" fmla="*/ 4498 h 9241"/>
              <a:gd name="T6" fmla="*/ 7070 w 7211"/>
              <a:gd name="T7" fmla="*/ 4498 h 9241"/>
              <a:gd name="T8" fmla="*/ 134 w 7211"/>
              <a:gd name="T9" fmla="*/ 3387 h 9241"/>
              <a:gd name="T10" fmla="*/ 4024 w 7211"/>
              <a:gd name="T11" fmla="*/ 158 h 9241"/>
              <a:gd name="T12" fmla="*/ 7070 w 7211"/>
              <a:gd name="T13" fmla="*/ 4498 h 9241"/>
            </a:gdLst>
            <a:ahLst/>
            <a:cxnLst>
              <a:cxn ang="0">
                <a:pos x="T0" y="T1"/>
              </a:cxn>
              <a:cxn ang="0">
                <a:pos x="T2" y="T3"/>
              </a:cxn>
              <a:cxn ang="0">
                <a:pos x="T4" y="T5"/>
              </a:cxn>
              <a:cxn ang="0">
                <a:pos x="T6" y="T7"/>
              </a:cxn>
              <a:cxn ang="0">
                <a:pos x="T8" y="T9"/>
              </a:cxn>
              <a:cxn ang="0">
                <a:pos x="T10" y="T11"/>
              </a:cxn>
              <a:cxn ang="0">
                <a:pos x="T12" y="T13"/>
              </a:cxn>
            </a:cxnLst>
            <a:rect l="0" t="0" r="r" b="b"/>
            <a:pathLst>
              <a:path w="7211" h="9241">
                <a:moveTo>
                  <a:pt x="7070" y="4498"/>
                </a:moveTo>
                <a:lnTo>
                  <a:pt x="7070" y="4498"/>
                </a:lnTo>
                <a:lnTo>
                  <a:pt x="7070" y="4498"/>
                </a:lnTo>
                <a:lnTo>
                  <a:pt x="7070" y="4498"/>
                </a:lnTo>
                <a:cubicBezTo>
                  <a:pt x="6584" y="9240"/>
                  <a:pt x="0" y="7408"/>
                  <a:pt x="134" y="3387"/>
                </a:cubicBezTo>
                <a:cubicBezTo>
                  <a:pt x="197" y="1482"/>
                  <a:pt x="2195" y="0"/>
                  <a:pt x="4024" y="158"/>
                </a:cubicBezTo>
                <a:cubicBezTo>
                  <a:pt x="6392" y="361"/>
                  <a:pt x="7210" y="2815"/>
                  <a:pt x="7070" y="4498"/>
                </a:cubicBezTo>
              </a:path>
            </a:pathLst>
          </a:custGeom>
          <a:solidFill>
            <a:schemeClr val="bg1"/>
          </a:solidFill>
          <a:ln>
            <a:noFill/>
          </a:ln>
          <a:effectLst/>
        </p:spPr>
        <p:txBody>
          <a:bodyPr wrap="none" anchor="ctr"/>
          <a:lstStyle/>
          <a:p>
            <a:endParaRPr lang="fi-FI"/>
          </a:p>
        </p:txBody>
      </p:sp>
      <p:sp>
        <p:nvSpPr>
          <p:cNvPr id="2" name="Title 1">
            <a:extLst>
              <a:ext uri="{FF2B5EF4-FFF2-40B4-BE49-F238E27FC236}">
                <a16:creationId xmlns:a16="http://schemas.microsoft.com/office/drawing/2014/main" id="{194909AC-A36B-0D47-9C35-306D6A96C230}"/>
              </a:ext>
            </a:extLst>
          </p:cNvPr>
          <p:cNvSpPr>
            <a:spLocks noGrp="1"/>
          </p:cNvSpPr>
          <p:nvPr>
            <p:ph type="ctrTitle"/>
          </p:nvPr>
        </p:nvSpPr>
        <p:spPr>
          <a:xfrm>
            <a:off x="2729178" y="310140"/>
            <a:ext cx="6884633" cy="3340222"/>
          </a:xfrm>
        </p:spPr>
        <p:txBody>
          <a:bodyPr anchor="b">
            <a:noAutofit/>
          </a:bodyPr>
          <a:lstStyle>
            <a:lvl1pPr algn="ctr">
              <a:lnSpc>
                <a:spcPts val="6500"/>
              </a:lnSpc>
              <a:defRPr sz="7500"/>
            </a:lvl1pPr>
          </a:lstStyle>
          <a:p>
            <a:r>
              <a:rPr lang="fi-FI"/>
              <a:t>Muokkaa ots. perustyyl. napsautt.</a:t>
            </a:r>
          </a:p>
        </p:txBody>
      </p:sp>
      <p:sp>
        <p:nvSpPr>
          <p:cNvPr id="3" name="Subtitle 2">
            <a:extLst>
              <a:ext uri="{FF2B5EF4-FFF2-40B4-BE49-F238E27FC236}">
                <a16:creationId xmlns:a16="http://schemas.microsoft.com/office/drawing/2014/main" id="{42F0D59A-277B-7945-B4F2-2B1C5908E0BA}"/>
              </a:ext>
            </a:extLst>
          </p:cNvPr>
          <p:cNvSpPr>
            <a:spLocks noGrp="1"/>
          </p:cNvSpPr>
          <p:nvPr>
            <p:ph type="subTitle" idx="1" hasCustomPrompt="1"/>
          </p:nvPr>
        </p:nvSpPr>
        <p:spPr>
          <a:xfrm>
            <a:off x="2729178" y="3991077"/>
            <a:ext cx="6884633" cy="685877"/>
          </a:xfrm>
        </p:spPr>
        <p:txBody>
          <a:bodyPr>
            <a:normAutofit/>
          </a:bodyPr>
          <a:lstStyle>
            <a:lvl1pPr marL="0" indent="0" algn="ctr">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solidFill>
                  <a:srgbClr val="23318E"/>
                </a:solidFill>
                <a:effectLst/>
                <a:latin typeface="Lato" panose="020F0502020204030203" pitchFamily="34" charset="77"/>
              </a:rPr>
              <a:t>Esiintyjän Nimi | </a:t>
            </a:r>
            <a:fld id="{DAAEAB31-9108-2444-AAEE-67239C7CFA2A}" type="datetime1">
              <a:rPr lang="fi-FI" smtClean="0">
                <a:solidFill>
                  <a:srgbClr val="23318E"/>
                </a:solidFill>
                <a:effectLst/>
                <a:latin typeface="Lato" panose="020F0502020204030203" pitchFamily="34" charset="77"/>
              </a:rPr>
              <a:t>23.9.2019</a:t>
            </a:fld>
            <a:endParaRPr lang="fi-FI"/>
          </a:p>
        </p:txBody>
      </p:sp>
      <p:grpSp>
        <p:nvGrpSpPr>
          <p:cNvPr id="6" name="Group 5">
            <a:extLst>
              <a:ext uri="{FF2B5EF4-FFF2-40B4-BE49-F238E27FC236}">
                <a16:creationId xmlns:a16="http://schemas.microsoft.com/office/drawing/2014/main" id="{185DE0E2-8F85-1F45-ABE0-789DC31D5EE2}"/>
              </a:ext>
            </a:extLst>
          </p:cNvPr>
          <p:cNvGrpSpPr>
            <a:grpSpLocks noChangeAspect="1"/>
          </p:cNvGrpSpPr>
          <p:nvPr userDrawn="1"/>
        </p:nvGrpSpPr>
        <p:grpSpPr>
          <a:xfrm>
            <a:off x="453993" y="5559897"/>
            <a:ext cx="2653277" cy="878400"/>
            <a:chOff x="3732213" y="628650"/>
            <a:chExt cx="2968625" cy="981075"/>
          </a:xfrm>
          <a:solidFill>
            <a:schemeClr val="bg1"/>
          </a:solidFill>
        </p:grpSpPr>
        <p:grpSp>
          <p:nvGrpSpPr>
            <p:cNvPr id="7" name="Group 6">
              <a:extLst>
                <a:ext uri="{FF2B5EF4-FFF2-40B4-BE49-F238E27FC236}">
                  <a16:creationId xmlns:a16="http://schemas.microsoft.com/office/drawing/2014/main" id="{C3CDC0E4-E303-B84C-AAF1-1F5BA0051630}"/>
                </a:ext>
              </a:extLst>
            </p:cNvPr>
            <p:cNvGrpSpPr/>
            <p:nvPr/>
          </p:nvGrpSpPr>
          <p:grpSpPr>
            <a:xfrm>
              <a:off x="4843463" y="976313"/>
              <a:ext cx="1857375" cy="282575"/>
              <a:chOff x="4843463" y="976313"/>
              <a:chExt cx="1857375" cy="282575"/>
            </a:xfrm>
            <a:grpFill/>
          </p:grpSpPr>
          <p:sp>
            <p:nvSpPr>
              <p:cNvPr id="9" name="Freeform 1">
                <a:extLst>
                  <a:ext uri="{FF2B5EF4-FFF2-40B4-BE49-F238E27FC236}">
                    <a16:creationId xmlns:a16="http://schemas.microsoft.com/office/drawing/2014/main" id="{B0385C7C-B08A-8446-988F-05B89F416DE0}"/>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2">
                <a:extLst>
                  <a:ext uri="{FF2B5EF4-FFF2-40B4-BE49-F238E27FC236}">
                    <a16:creationId xmlns:a16="http://schemas.microsoft.com/office/drawing/2014/main" id="{606F7B8B-000E-E241-9539-85E3AEDFB8B1}"/>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3">
                <a:extLst>
                  <a:ext uri="{FF2B5EF4-FFF2-40B4-BE49-F238E27FC236}">
                    <a16:creationId xmlns:a16="http://schemas.microsoft.com/office/drawing/2014/main" id="{C58B3B76-37CB-E447-8990-1F88C5B31B4C}"/>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4">
                <a:extLst>
                  <a:ext uri="{FF2B5EF4-FFF2-40B4-BE49-F238E27FC236}">
                    <a16:creationId xmlns:a16="http://schemas.microsoft.com/office/drawing/2014/main" id="{FF095F39-17D9-9A40-B201-10AF9D9BCAF2}"/>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5">
                <a:extLst>
                  <a:ext uri="{FF2B5EF4-FFF2-40B4-BE49-F238E27FC236}">
                    <a16:creationId xmlns:a16="http://schemas.microsoft.com/office/drawing/2014/main" id="{C9ADA0D8-1BC0-C449-B065-1C44E10E1AD5}"/>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6">
                <a:extLst>
                  <a:ext uri="{FF2B5EF4-FFF2-40B4-BE49-F238E27FC236}">
                    <a16:creationId xmlns:a16="http://schemas.microsoft.com/office/drawing/2014/main" id="{B32D3F44-78CC-D74E-8405-F899C9DA7369}"/>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7">
                <a:extLst>
                  <a:ext uri="{FF2B5EF4-FFF2-40B4-BE49-F238E27FC236}">
                    <a16:creationId xmlns:a16="http://schemas.microsoft.com/office/drawing/2014/main" id="{5E0C41F5-B539-0B42-81C5-4567AB71D60C}"/>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8">
                <a:extLst>
                  <a:ext uri="{FF2B5EF4-FFF2-40B4-BE49-F238E27FC236}">
                    <a16:creationId xmlns:a16="http://schemas.microsoft.com/office/drawing/2014/main" id="{D1B362A1-E224-6B4D-B742-FF9DAE73983E}"/>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9">
                <a:extLst>
                  <a:ext uri="{FF2B5EF4-FFF2-40B4-BE49-F238E27FC236}">
                    <a16:creationId xmlns:a16="http://schemas.microsoft.com/office/drawing/2014/main" id="{14CB7A46-1D00-3B41-A5C4-38506B45C348}"/>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0">
                <a:extLst>
                  <a:ext uri="{FF2B5EF4-FFF2-40B4-BE49-F238E27FC236}">
                    <a16:creationId xmlns:a16="http://schemas.microsoft.com/office/drawing/2014/main" id="{D363A912-ABBC-394D-BED9-4A57744AAB8B}"/>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1">
                <a:extLst>
                  <a:ext uri="{FF2B5EF4-FFF2-40B4-BE49-F238E27FC236}">
                    <a16:creationId xmlns:a16="http://schemas.microsoft.com/office/drawing/2014/main" id="{CBAEB38E-B57A-BB48-B967-7CDADB69ABC0}"/>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2">
                <a:extLst>
                  <a:ext uri="{FF2B5EF4-FFF2-40B4-BE49-F238E27FC236}">
                    <a16:creationId xmlns:a16="http://schemas.microsoft.com/office/drawing/2014/main" id="{D7C5F0E7-2B64-5645-9511-F9B2ADAE926C}"/>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3">
                <a:extLst>
                  <a:ext uri="{FF2B5EF4-FFF2-40B4-BE49-F238E27FC236}">
                    <a16:creationId xmlns:a16="http://schemas.microsoft.com/office/drawing/2014/main" id="{E87573A5-279D-D04B-9E9D-30D4668BA8E7}"/>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14">
                <a:extLst>
                  <a:ext uri="{FF2B5EF4-FFF2-40B4-BE49-F238E27FC236}">
                    <a16:creationId xmlns:a16="http://schemas.microsoft.com/office/drawing/2014/main" id="{04319C1B-2ACF-4548-882A-7D9FFC5D2B9E}"/>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15">
                <a:extLst>
                  <a:ext uri="{FF2B5EF4-FFF2-40B4-BE49-F238E27FC236}">
                    <a16:creationId xmlns:a16="http://schemas.microsoft.com/office/drawing/2014/main" id="{D03A2BA9-42D1-054C-BF7E-7FD4B84B731F}"/>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16">
                <a:extLst>
                  <a:ext uri="{FF2B5EF4-FFF2-40B4-BE49-F238E27FC236}">
                    <a16:creationId xmlns:a16="http://schemas.microsoft.com/office/drawing/2014/main" id="{14262E96-FCFA-0946-B145-EFDADF04F44C}"/>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17">
                <a:extLst>
                  <a:ext uri="{FF2B5EF4-FFF2-40B4-BE49-F238E27FC236}">
                    <a16:creationId xmlns:a16="http://schemas.microsoft.com/office/drawing/2014/main" id="{9ADF7D2D-84B0-2E47-84F2-4F36BD3D2A10}"/>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18">
                <a:extLst>
                  <a:ext uri="{FF2B5EF4-FFF2-40B4-BE49-F238E27FC236}">
                    <a16:creationId xmlns:a16="http://schemas.microsoft.com/office/drawing/2014/main" id="{2ACA2918-D488-E04B-AB83-E59F6A97569B}"/>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19">
                <a:extLst>
                  <a:ext uri="{FF2B5EF4-FFF2-40B4-BE49-F238E27FC236}">
                    <a16:creationId xmlns:a16="http://schemas.microsoft.com/office/drawing/2014/main" id="{AE5E9E54-7A2E-E74F-98FE-B02354B31656}"/>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0">
                <a:extLst>
                  <a:ext uri="{FF2B5EF4-FFF2-40B4-BE49-F238E27FC236}">
                    <a16:creationId xmlns:a16="http://schemas.microsoft.com/office/drawing/2014/main" id="{A1C06E14-50FC-DA4C-ADD9-9007B39AF992}"/>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1">
                <a:extLst>
                  <a:ext uri="{FF2B5EF4-FFF2-40B4-BE49-F238E27FC236}">
                    <a16:creationId xmlns:a16="http://schemas.microsoft.com/office/drawing/2014/main" id="{445B246D-14D0-4548-9C2D-F9E39642130E}"/>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2">
                <a:extLst>
                  <a:ext uri="{FF2B5EF4-FFF2-40B4-BE49-F238E27FC236}">
                    <a16:creationId xmlns:a16="http://schemas.microsoft.com/office/drawing/2014/main" id="{BF4C012D-2088-0846-875D-98F1EEB7A33C}"/>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3">
                <a:extLst>
                  <a:ext uri="{FF2B5EF4-FFF2-40B4-BE49-F238E27FC236}">
                    <a16:creationId xmlns:a16="http://schemas.microsoft.com/office/drawing/2014/main" id="{838EDAB2-9E61-6A49-AA49-22F2B0DB8E02}"/>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24">
                <a:extLst>
                  <a:ext uri="{FF2B5EF4-FFF2-40B4-BE49-F238E27FC236}">
                    <a16:creationId xmlns:a16="http://schemas.microsoft.com/office/drawing/2014/main" id="{8557A107-2237-0F41-968B-66DAB8311595}"/>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25">
                <a:extLst>
                  <a:ext uri="{FF2B5EF4-FFF2-40B4-BE49-F238E27FC236}">
                    <a16:creationId xmlns:a16="http://schemas.microsoft.com/office/drawing/2014/main" id="{B4952892-9D21-D442-8304-37CC29BDA153}"/>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26">
                <a:extLst>
                  <a:ext uri="{FF2B5EF4-FFF2-40B4-BE49-F238E27FC236}">
                    <a16:creationId xmlns:a16="http://schemas.microsoft.com/office/drawing/2014/main" id="{FA99C422-ED1A-7041-B294-E8E523A31A97}"/>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27">
                <a:extLst>
                  <a:ext uri="{FF2B5EF4-FFF2-40B4-BE49-F238E27FC236}">
                    <a16:creationId xmlns:a16="http://schemas.microsoft.com/office/drawing/2014/main" id="{9078325E-81E3-4442-99B7-373470BAF93A}"/>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28">
                <a:extLst>
                  <a:ext uri="{FF2B5EF4-FFF2-40B4-BE49-F238E27FC236}">
                    <a16:creationId xmlns:a16="http://schemas.microsoft.com/office/drawing/2014/main" id="{A53FCB23-6A1C-EE4E-9268-FA92FA167469}"/>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29">
                <a:extLst>
                  <a:ext uri="{FF2B5EF4-FFF2-40B4-BE49-F238E27FC236}">
                    <a16:creationId xmlns:a16="http://schemas.microsoft.com/office/drawing/2014/main" id="{34C3A469-9243-C942-B310-070F7D6F8515}"/>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0">
                <a:extLst>
                  <a:ext uri="{FF2B5EF4-FFF2-40B4-BE49-F238E27FC236}">
                    <a16:creationId xmlns:a16="http://schemas.microsoft.com/office/drawing/2014/main" id="{35170B51-3B03-644E-A9E5-393C7F57E9CE}"/>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9" name="Freeform 31">
                <a:extLst>
                  <a:ext uri="{FF2B5EF4-FFF2-40B4-BE49-F238E27FC236}">
                    <a16:creationId xmlns:a16="http://schemas.microsoft.com/office/drawing/2014/main" id="{D6147456-66A2-6546-8152-D65AA06E523D}"/>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8" name="Freeform 33">
              <a:extLst>
                <a:ext uri="{FF2B5EF4-FFF2-40B4-BE49-F238E27FC236}">
                  <a16:creationId xmlns:a16="http://schemas.microsoft.com/office/drawing/2014/main" id="{B91D4A84-AA7D-494D-AF78-F227202DE351}"/>
                </a:ext>
              </a:extLst>
            </p:cNvPr>
            <p:cNvSpPr>
              <a:spLocks noChangeArrowheads="1"/>
            </p:cNvSpPr>
            <p:nvPr/>
          </p:nvSpPr>
          <p:spPr bwMode="auto">
            <a:xfrm>
              <a:off x="3732213" y="628650"/>
              <a:ext cx="968375" cy="981075"/>
            </a:xfrm>
            <a:custGeom>
              <a:avLst/>
              <a:gdLst>
                <a:gd name="T0" fmla="*/ 1962 w 2690"/>
                <a:gd name="T1" fmla="*/ 1023 h 2725"/>
                <a:gd name="T2" fmla="*/ 1962 w 2690"/>
                <a:gd name="T3" fmla="*/ 1654 h 2725"/>
                <a:gd name="T4" fmla="*/ 2055 w 2690"/>
                <a:gd name="T5" fmla="*/ 1747 h 2725"/>
                <a:gd name="T6" fmla="*/ 2309 w 2690"/>
                <a:gd name="T7" fmla="*/ 1747 h 2725"/>
                <a:gd name="T8" fmla="*/ 2389 w 2690"/>
                <a:gd name="T9" fmla="*/ 1654 h 2725"/>
                <a:gd name="T10" fmla="*/ 2309 w 2690"/>
                <a:gd name="T11" fmla="*/ 1556 h 2725"/>
                <a:gd name="T12" fmla="*/ 2147 w 2690"/>
                <a:gd name="T13" fmla="*/ 1023 h 2725"/>
                <a:gd name="T14" fmla="*/ 2055 w 2690"/>
                <a:gd name="T15" fmla="*/ 948 h 2725"/>
                <a:gd name="T16" fmla="*/ 2055 w 2690"/>
                <a:gd name="T17" fmla="*/ 948 h 2725"/>
                <a:gd name="T18" fmla="*/ 1503 w 2690"/>
                <a:gd name="T19" fmla="*/ 948 h 2725"/>
                <a:gd name="T20" fmla="*/ 1410 w 2690"/>
                <a:gd name="T21" fmla="*/ 1023 h 2725"/>
                <a:gd name="T22" fmla="*/ 1410 w 2690"/>
                <a:gd name="T23" fmla="*/ 1654 h 2725"/>
                <a:gd name="T24" fmla="*/ 1503 w 2690"/>
                <a:gd name="T25" fmla="*/ 1747 h 2725"/>
                <a:gd name="T26" fmla="*/ 1759 w 2690"/>
                <a:gd name="T27" fmla="*/ 1747 h 2725"/>
                <a:gd name="T28" fmla="*/ 1759 w 2690"/>
                <a:gd name="T29" fmla="*/ 1556 h 2725"/>
                <a:gd name="T30" fmla="*/ 1596 w 2690"/>
                <a:gd name="T31" fmla="*/ 1556 h 2725"/>
                <a:gd name="T32" fmla="*/ 1596 w 2690"/>
                <a:gd name="T33" fmla="*/ 1023 h 2725"/>
                <a:gd name="T34" fmla="*/ 1503 w 2690"/>
                <a:gd name="T35" fmla="*/ 948 h 2725"/>
                <a:gd name="T36" fmla="*/ 1503 w 2690"/>
                <a:gd name="T37" fmla="*/ 948 h 2725"/>
                <a:gd name="T38" fmla="*/ 786 w 2690"/>
                <a:gd name="T39" fmla="*/ 1578 h 2725"/>
                <a:gd name="T40" fmla="*/ 868 w 2690"/>
                <a:gd name="T41" fmla="*/ 1526 h 2725"/>
                <a:gd name="T42" fmla="*/ 1016 w 2690"/>
                <a:gd name="T43" fmla="*/ 1191 h 2725"/>
                <a:gd name="T44" fmla="*/ 1034 w 2690"/>
                <a:gd name="T45" fmla="*/ 1456 h 2725"/>
                <a:gd name="T46" fmla="*/ 1034 w 2690"/>
                <a:gd name="T47" fmla="*/ 1679 h 2725"/>
                <a:gd name="T48" fmla="*/ 1220 w 2690"/>
                <a:gd name="T49" fmla="*/ 1679 h 2725"/>
                <a:gd name="T50" fmla="*/ 1220 w 2690"/>
                <a:gd name="T51" fmla="*/ 1456 h 2725"/>
                <a:gd name="T52" fmla="*/ 1175 w 2690"/>
                <a:gd name="T53" fmla="*/ 1036 h 2725"/>
                <a:gd name="T54" fmla="*/ 902 w 2690"/>
                <a:gd name="T55" fmla="*/ 1028 h 2725"/>
                <a:gd name="T56" fmla="*/ 783 w 2690"/>
                <a:gd name="T57" fmla="*/ 1315 h 2725"/>
                <a:gd name="T58" fmla="*/ 663 w 2690"/>
                <a:gd name="T59" fmla="*/ 1028 h 2725"/>
                <a:gd name="T60" fmla="*/ 393 w 2690"/>
                <a:gd name="T61" fmla="*/ 1036 h 2725"/>
                <a:gd name="T62" fmla="*/ 348 w 2690"/>
                <a:gd name="T63" fmla="*/ 1456 h 2725"/>
                <a:gd name="T64" fmla="*/ 348 w 2690"/>
                <a:gd name="T65" fmla="*/ 1679 h 2725"/>
                <a:gd name="T66" fmla="*/ 533 w 2690"/>
                <a:gd name="T67" fmla="*/ 1679 h 2725"/>
                <a:gd name="T68" fmla="*/ 533 w 2690"/>
                <a:gd name="T69" fmla="*/ 1456 h 2725"/>
                <a:gd name="T70" fmla="*/ 552 w 2690"/>
                <a:gd name="T71" fmla="*/ 1191 h 2725"/>
                <a:gd name="T72" fmla="*/ 700 w 2690"/>
                <a:gd name="T73" fmla="*/ 1526 h 2725"/>
                <a:gd name="T74" fmla="*/ 700 w 2690"/>
                <a:gd name="T75" fmla="*/ 1526 h 2725"/>
                <a:gd name="T76" fmla="*/ 0 w 2690"/>
                <a:gd name="T77" fmla="*/ 1359 h 2725"/>
                <a:gd name="T78" fmla="*/ 0 w 2690"/>
                <a:gd name="T79" fmla="*/ 1359 h 2725"/>
                <a:gd name="T80" fmla="*/ 2689 w 2690"/>
                <a:gd name="T81" fmla="*/ 1359 h 2725"/>
                <a:gd name="T82" fmla="*/ 0 w 2690"/>
                <a:gd name="T83" fmla="*/ 1359 h 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90" h="2725">
                  <a:moveTo>
                    <a:pt x="2055" y="948"/>
                  </a:moveTo>
                  <a:cubicBezTo>
                    <a:pt x="2005" y="948"/>
                    <a:pt x="1962" y="969"/>
                    <a:pt x="1962" y="1023"/>
                  </a:cubicBezTo>
                  <a:lnTo>
                    <a:pt x="1962" y="1023"/>
                  </a:lnTo>
                  <a:lnTo>
                    <a:pt x="1962" y="1654"/>
                  </a:lnTo>
                  <a:lnTo>
                    <a:pt x="1962" y="1654"/>
                  </a:lnTo>
                  <a:cubicBezTo>
                    <a:pt x="1962" y="1705"/>
                    <a:pt x="2005" y="1747"/>
                    <a:pt x="2055" y="1747"/>
                  </a:cubicBezTo>
                  <a:lnTo>
                    <a:pt x="2055" y="1747"/>
                  </a:lnTo>
                  <a:lnTo>
                    <a:pt x="2309" y="1747"/>
                  </a:lnTo>
                  <a:lnTo>
                    <a:pt x="2309" y="1747"/>
                  </a:lnTo>
                  <a:cubicBezTo>
                    <a:pt x="2363" y="1747"/>
                    <a:pt x="2389" y="1702"/>
                    <a:pt x="2389" y="1654"/>
                  </a:cubicBezTo>
                  <a:cubicBezTo>
                    <a:pt x="2389" y="1602"/>
                    <a:pt x="2363" y="1556"/>
                    <a:pt x="2309" y="1556"/>
                  </a:cubicBezTo>
                  <a:lnTo>
                    <a:pt x="2309" y="1556"/>
                  </a:lnTo>
                  <a:lnTo>
                    <a:pt x="2147" y="1556"/>
                  </a:lnTo>
                  <a:lnTo>
                    <a:pt x="2147" y="1023"/>
                  </a:lnTo>
                  <a:lnTo>
                    <a:pt x="2147" y="1023"/>
                  </a:lnTo>
                  <a:cubicBezTo>
                    <a:pt x="2147" y="969"/>
                    <a:pt x="2102" y="948"/>
                    <a:pt x="2055" y="948"/>
                  </a:cubicBezTo>
                  <a:lnTo>
                    <a:pt x="2055" y="948"/>
                  </a:lnTo>
                  <a:lnTo>
                    <a:pt x="2055" y="948"/>
                  </a:lnTo>
                  <a:lnTo>
                    <a:pt x="2055" y="948"/>
                  </a:lnTo>
                  <a:close/>
                  <a:moveTo>
                    <a:pt x="1503" y="948"/>
                  </a:moveTo>
                  <a:cubicBezTo>
                    <a:pt x="1455" y="948"/>
                    <a:pt x="1410" y="969"/>
                    <a:pt x="1410" y="1023"/>
                  </a:cubicBezTo>
                  <a:lnTo>
                    <a:pt x="1410" y="1023"/>
                  </a:lnTo>
                  <a:lnTo>
                    <a:pt x="1410" y="1654"/>
                  </a:lnTo>
                  <a:lnTo>
                    <a:pt x="1410" y="1654"/>
                  </a:lnTo>
                  <a:cubicBezTo>
                    <a:pt x="1410" y="1705"/>
                    <a:pt x="1452" y="1747"/>
                    <a:pt x="1503" y="1747"/>
                  </a:cubicBezTo>
                  <a:lnTo>
                    <a:pt x="1503" y="1747"/>
                  </a:lnTo>
                  <a:lnTo>
                    <a:pt x="1759" y="1747"/>
                  </a:lnTo>
                  <a:lnTo>
                    <a:pt x="1759" y="1747"/>
                  </a:lnTo>
                  <a:cubicBezTo>
                    <a:pt x="1813" y="1747"/>
                    <a:pt x="1842" y="1702"/>
                    <a:pt x="1842" y="1654"/>
                  </a:cubicBezTo>
                  <a:cubicBezTo>
                    <a:pt x="1842" y="1602"/>
                    <a:pt x="1813" y="1556"/>
                    <a:pt x="1759" y="1556"/>
                  </a:cubicBezTo>
                  <a:lnTo>
                    <a:pt x="1759" y="1556"/>
                  </a:lnTo>
                  <a:lnTo>
                    <a:pt x="1596" y="1556"/>
                  </a:lnTo>
                  <a:lnTo>
                    <a:pt x="1596" y="1023"/>
                  </a:lnTo>
                  <a:lnTo>
                    <a:pt x="1596" y="1023"/>
                  </a:lnTo>
                  <a:cubicBezTo>
                    <a:pt x="1596" y="969"/>
                    <a:pt x="1553" y="948"/>
                    <a:pt x="1503" y="948"/>
                  </a:cubicBezTo>
                  <a:lnTo>
                    <a:pt x="1503" y="948"/>
                  </a:lnTo>
                  <a:lnTo>
                    <a:pt x="1503" y="948"/>
                  </a:lnTo>
                  <a:lnTo>
                    <a:pt x="1503" y="948"/>
                  </a:lnTo>
                  <a:close/>
                  <a:moveTo>
                    <a:pt x="700" y="1526"/>
                  </a:moveTo>
                  <a:cubicBezTo>
                    <a:pt x="716" y="1561"/>
                    <a:pt x="750" y="1578"/>
                    <a:pt x="786" y="1578"/>
                  </a:cubicBezTo>
                  <a:cubicBezTo>
                    <a:pt x="820" y="1578"/>
                    <a:pt x="852" y="1561"/>
                    <a:pt x="868" y="1526"/>
                  </a:cubicBezTo>
                  <a:lnTo>
                    <a:pt x="868" y="1526"/>
                  </a:lnTo>
                  <a:lnTo>
                    <a:pt x="1016" y="1191"/>
                  </a:lnTo>
                  <a:lnTo>
                    <a:pt x="1016" y="1191"/>
                  </a:lnTo>
                  <a:cubicBezTo>
                    <a:pt x="1026" y="1269"/>
                    <a:pt x="1034" y="1376"/>
                    <a:pt x="1034" y="1456"/>
                  </a:cubicBezTo>
                  <a:lnTo>
                    <a:pt x="1034" y="1456"/>
                  </a:lnTo>
                  <a:lnTo>
                    <a:pt x="1034" y="1679"/>
                  </a:lnTo>
                  <a:lnTo>
                    <a:pt x="1034" y="1679"/>
                  </a:lnTo>
                  <a:cubicBezTo>
                    <a:pt x="1034" y="1733"/>
                    <a:pt x="1077" y="1754"/>
                    <a:pt x="1127" y="1754"/>
                  </a:cubicBezTo>
                  <a:cubicBezTo>
                    <a:pt x="1175" y="1754"/>
                    <a:pt x="1220" y="1733"/>
                    <a:pt x="1220" y="1679"/>
                  </a:cubicBezTo>
                  <a:lnTo>
                    <a:pt x="1220" y="1679"/>
                  </a:lnTo>
                  <a:lnTo>
                    <a:pt x="1220" y="1456"/>
                  </a:lnTo>
                  <a:lnTo>
                    <a:pt x="1220" y="1456"/>
                  </a:lnTo>
                  <a:cubicBezTo>
                    <a:pt x="1220" y="1274"/>
                    <a:pt x="1185" y="1108"/>
                    <a:pt x="1175" y="1036"/>
                  </a:cubicBezTo>
                  <a:cubicBezTo>
                    <a:pt x="1161" y="974"/>
                    <a:pt x="1106" y="944"/>
                    <a:pt x="1040" y="944"/>
                  </a:cubicBezTo>
                  <a:cubicBezTo>
                    <a:pt x="984" y="944"/>
                    <a:pt x="931" y="971"/>
                    <a:pt x="902" y="1028"/>
                  </a:cubicBezTo>
                  <a:lnTo>
                    <a:pt x="902" y="1028"/>
                  </a:lnTo>
                  <a:lnTo>
                    <a:pt x="783" y="1315"/>
                  </a:lnTo>
                  <a:lnTo>
                    <a:pt x="663" y="1028"/>
                  </a:lnTo>
                  <a:lnTo>
                    <a:pt x="663" y="1028"/>
                  </a:lnTo>
                  <a:cubicBezTo>
                    <a:pt x="636" y="971"/>
                    <a:pt x="584" y="944"/>
                    <a:pt x="528" y="944"/>
                  </a:cubicBezTo>
                  <a:cubicBezTo>
                    <a:pt x="462" y="944"/>
                    <a:pt x="404" y="974"/>
                    <a:pt x="393" y="1036"/>
                  </a:cubicBezTo>
                  <a:cubicBezTo>
                    <a:pt x="380" y="1108"/>
                    <a:pt x="348" y="1274"/>
                    <a:pt x="348" y="1456"/>
                  </a:cubicBezTo>
                  <a:lnTo>
                    <a:pt x="348" y="1456"/>
                  </a:lnTo>
                  <a:lnTo>
                    <a:pt x="348" y="1679"/>
                  </a:lnTo>
                  <a:lnTo>
                    <a:pt x="348" y="1679"/>
                  </a:lnTo>
                  <a:cubicBezTo>
                    <a:pt x="348" y="1733"/>
                    <a:pt x="393" y="1754"/>
                    <a:pt x="441" y="1754"/>
                  </a:cubicBezTo>
                  <a:cubicBezTo>
                    <a:pt x="488" y="1754"/>
                    <a:pt x="533" y="1733"/>
                    <a:pt x="533" y="1679"/>
                  </a:cubicBezTo>
                  <a:lnTo>
                    <a:pt x="533" y="1679"/>
                  </a:lnTo>
                  <a:lnTo>
                    <a:pt x="533" y="1456"/>
                  </a:lnTo>
                  <a:lnTo>
                    <a:pt x="533" y="1456"/>
                  </a:lnTo>
                  <a:cubicBezTo>
                    <a:pt x="533" y="1376"/>
                    <a:pt x="539" y="1269"/>
                    <a:pt x="552" y="1191"/>
                  </a:cubicBezTo>
                  <a:lnTo>
                    <a:pt x="552" y="1191"/>
                  </a:lnTo>
                  <a:lnTo>
                    <a:pt x="700" y="1526"/>
                  </a:lnTo>
                  <a:lnTo>
                    <a:pt x="700" y="1526"/>
                  </a:lnTo>
                  <a:lnTo>
                    <a:pt x="700" y="1526"/>
                  </a:lnTo>
                  <a:close/>
                  <a:moveTo>
                    <a:pt x="0" y="1359"/>
                  </a:moveTo>
                  <a:lnTo>
                    <a:pt x="0" y="1359"/>
                  </a:lnTo>
                  <a:lnTo>
                    <a:pt x="0" y="1359"/>
                  </a:lnTo>
                  <a:lnTo>
                    <a:pt x="0" y="1359"/>
                  </a:lnTo>
                  <a:cubicBezTo>
                    <a:pt x="0" y="608"/>
                    <a:pt x="602" y="0"/>
                    <a:pt x="1346" y="0"/>
                  </a:cubicBezTo>
                  <a:cubicBezTo>
                    <a:pt x="2088" y="0"/>
                    <a:pt x="2689" y="608"/>
                    <a:pt x="2689" y="1359"/>
                  </a:cubicBezTo>
                  <a:cubicBezTo>
                    <a:pt x="2689" y="2111"/>
                    <a:pt x="2088" y="2724"/>
                    <a:pt x="1346" y="2724"/>
                  </a:cubicBezTo>
                  <a:cubicBezTo>
                    <a:pt x="602" y="2724"/>
                    <a:pt x="0" y="2111"/>
                    <a:pt x="0" y="1359"/>
                  </a:cubicBez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pic>
        <p:nvPicPr>
          <p:cNvPr id="81" name="Picture 80">
            <a:extLst>
              <a:ext uri="{FF2B5EF4-FFF2-40B4-BE49-F238E27FC236}">
                <a16:creationId xmlns:a16="http://schemas.microsoft.com/office/drawing/2014/main" id="{A20E2EF2-B666-6449-B305-B548C05C481F}"/>
              </a:ext>
            </a:extLst>
          </p:cNvPr>
          <p:cNvPicPr>
            <a:picLocks noChangeAspect="1"/>
          </p:cNvPicPr>
          <p:nvPr userDrawn="1"/>
        </p:nvPicPr>
        <p:blipFill>
          <a:blip r:embed="rId3"/>
          <a:stretch>
            <a:fillRect/>
          </a:stretch>
        </p:blipFill>
        <p:spPr>
          <a:xfrm>
            <a:off x="9803350" y="6142752"/>
            <a:ext cx="1934657" cy="287148"/>
          </a:xfrm>
          <a:prstGeom prst="rect">
            <a:avLst/>
          </a:prstGeom>
        </p:spPr>
      </p:pic>
      <p:pic>
        <p:nvPicPr>
          <p:cNvPr id="44" name="Picture 43">
            <a:extLst>
              <a:ext uri="{FF2B5EF4-FFF2-40B4-BE49-F238E27FC236}">
                <a16:creationId xmlns:a16="http://schemas.microsoft.com/office/drawing/2014/main" id="{555992ED-C229-174C-B1A4-78C0E5C59B9D}"/>
              </a:ext>
            </a:extLst>
          </p:cNvPr>
          <p:cNvPicPr>
            <a:picLocks noChangeAspect="1"/>
          </p:cNvPicPr>
          <p:nvPr userDrawn="1"/>
        </p:nvPicPr>
        <p:blipFill>
          <a:blip r:embed="rId4"/>
          <a:stretch>
            <a:fillRect/>
          </a:stretch>
        </p:blipFill>
        <p:spPr>
          <a:xfrm>
            <a:off x="-2443350" y="3195778"/>
            <a:ext cx="4383905" cy="1805138"/>
          </a:xfrm>
          <a:prstGeom prst="rect">
            <a:avLst/>
          </a:prstGeom>
        </p:spPr>
      </p:pic>
    </p:spTree>
    <p:extLst>
      <p:ext uri="{BB962C8B-B14F-4D97-AF65-F5344CB8AC3E}">
        <p14:creationId xmlns:p14="http://schemas.microsoft.com/office/powerpoint/2010/main" val="135861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rus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F529-508E-2E4F-AF4C-8B1AFE6749F9}"/>
              </a:ext>
            </a:extLst>
          </p:cNvPr>
          <p:cNvSpPr>
            <a:spLocks noGrp="1"/>
          </p:cNvSpPr>
          <p:nvPr>
            <p:ph type="title"/>
          </p:nvPr>
        </p:nvSpPr>
        <p:spPr>
          <a:xfrm>
            <a:off x="1475102" y="661324"/>
            <a:ext cx="8754538" cy="1321813"/>
          </a:xfrm>
        </p:spPr>
        <p:txBody>
          <a:bodyPr lIns="0" rIns="90000" anchor="b">
            <a:noAutofit/>
          </a:bodyPr>
          <a:lstStyle>
            <a:lvl1pPr>
              <a:lnSpc>
                <a:spcPts val="6000"/>
              </a:lnSpc>
              <a:defRPr sz="7000">
                <a:solidFill>
                  <a:srgbClr val="E50053"/>
                </a:solidFill>
              </a:defRPr>
            </a:lvl1pPr>
          </a:lstStyle>
          <a:p>
            <a:r>
              <a:rPr lang="fi-FI"/>
              <a:t>Muokkaa ots. perustyyl. napsautt.</a:t>
            </a:r>
          </a:p>
        </p:txBody>
      </p:sp>
      <p:sp>
        <p:nvSpPr>
          <p:cNvPr id="4" name="Text Placeholder 3">
            <a:extLst>
              <a:ext uri="{FF2B5EF4-FFF2-40B4-BE49-F238E27FC236}">
                <a16:creationId xmlns:a16="http://schemas.microsoft.com/office/drawing/2014/main" id="{4926A265-6DEB-F044-AFA6-86E280C557EF}"/>
              </a:ext>
            </a:extLst>
          </p:cNvPr>
          <p:cNvSpPr>
            <a:spLocks noGrp="1"/>
          </p:cNvSpPr>
          <p:nvPr>
            <p:ph type="body" sz="half" idx="2"/>
          </p:nvPr>
        </p:nvSpPr>
        <p:spPr>
          <a:xfrm>
            <a:off x="1454782" y="2261524"/>
            <a:ext cx="8754538" cy="3148486"/>
          </a:xfrm>
        </p:spPr>
        <p:txBody>
          <a:bodyPr>
            <a:noAutofit/>
          </a:bodyPr>
          <a:lstStyle>
            <a:lvl1pPr marL="0" indent="0">
              <a:lnSpc>
                <a:spcPts val="4000"/>
              </a:lnSpc>
              <a:buNone/>
              <a:defRPr sz="3000"/>
            </a:lvl1pPr>
            <a:lvl2pPr marL="404813" indent="-176213">
              <a:lnSpc>
                <a:spcPts val="3500"/>
              </a:lnSpc>
              <a:buFont typeface="Arial" panose="020B0604020202020204" pitchFamily="34" charset="0"/>
              <a:buChar char="•"/>
              <a:tabLst/>
              <a:defRPr sz="30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p:txBody>
      </p:sp>
      <p:grpSp>
        <p:nvGrpSpPr>
          <p:cNvPr id="5" name="Group 4">
            <a:extLst>
              <a:ext uri="{FF2B5EF4-FFF2-40B4-BE49-F238E27FC236}">
                <a16:creationId xmlns:a16="http://schemas.microsoft.com/office/drawing/2014/main" id="{2B1611FB-2239-7540-9F6E-FA5F17E5C9EB}"/>
              </a:ext>
            </a:extLst>
          </p:cNvPr>
          <p:cNvGrpSpPr/>
          <p:nvPr userDrawn="1"/>
        </p:nvGrpSpPr>
        <p:grpSpPr>
          <a:xfrm>
            <a:off x="431134" y="5824314"/>
            <a:ext cx="1854866" cy="612999"/>
            <a:chOff x="3732213" y="628650"/>
            <a:chExt cx="2968625" cy="981075"/>
          </a:xfrm>
        </p:grpSpPr>
        <p:grpSp>
          <p:nvGrpSpPr>
            <p:cNvPr id="6" name="Group 5">
              <a:extLst>
                <a:ext uri="{FF2B5EF4-FFF2-40B4-BE49-F238E27FC236}">
                  <a16:creationId xmlns:a16="http://schemas.microsoft.com/office/drawing/2014/main" id="{E1CD77AB-693E-8D45-930C-C00D8F9A20C4}"/>
                </a:ext>
              </a:extLst>
            </p:cNvPr>
            <p:cNvGrpSpPr/>
            <p:nvPr/>
          </p:nvGrpSpPr>
          <p:grpSpPr>
            <a:xfrm>
              <a:off x="3732213" y="628650"/>
              <a:ext cx="968375" cy="981075"/>
              <a:chOff x="3732213" y="628650"/>
              <a:chExt cx="968375" cy="981075"/>
            </a:xfrm>
          </p:grpSpPr>
          <p:sp>
            <p:nvSpPr>
              <p:cNvPr id="39" name="Freeform 2">
                <a:extLst>
                  <a:ext uri="{FF2B5EF4-FFF2-40B4-BE49-F238E27FC236}">
                    <a16:creationId xmlns:a16="http://schemas.microsoft.com/office/drawing/2014/main" id="{4C9384AB-6FDD-A540-A9FD-EF112CD50E0D}"/>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
                <a:extLst>
                  <a:ext uri="{FF2B5EF4-FFF2-40B4-BE49-F238E27FC236}">
                    <a16:creationId xmlns:a16="http://schemas.microsoft.com/office/drawing/2014/main" id="{1D05087F-0CD0-6348-A0B9-F63ADF7E3AE6}"/>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4">
                <a:extLst>
                  <a:ext uri="{FF2B5EF4-FFF2-40B4-BE49-F238E27FC236}">
                    <a16:creationId xmlns:a16="http://schemas.microsoft.com/office/drawing/2014/main" id="{FF8F4006-C2FE-D243-A5F8-7FB469C2923D}"/>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2" name="Freeform 5">
                <a:extLst>
                  <a:ext uri="{FF2B5EF4-FFF2-40B4-BE49-F238E27FC236}">
                    <a16:creationId xmlns:a16="http://schemas.microsoft.com/office/drawing/2014/main" id="{E87C4D74-716F-9D42-905F-6EF8F1B1A437}"/>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7" name="Group 6">
              <a:extLst>
                <a:ext uri="{FF2B5EF4-FFF2-40B4-BE49-F238E27FC236}">
                  <a16:creationId xmlns:a16="http://schemas.microsoft.com/office/drawing/2014/main" id="{DF36D653-FF81-0843-85CE-B0C1F9D6677E}"/>
                </a:ext>
              </a:extLst>
            </p:cNvPr>
            <p:cNvGrpSpPr/>
            <p:nvPr/>
          </p:nvGrpSpPr>
          <p:grpSpPr>
            <a:xfrm>
              <a:off x="4843463" y="976313"/>
              <a:ext cx="1857375" cy="282575"/>
              <a:chOff x="4843463" y="976313"/>
              <a:chExt cx="1857375" cy="282575"/>
            </a:xfrm>
          </p:grpSpPr>
          <p:sp>
            <p:nvSpPr>
              <p:cNvPr id="8" name="Freeform 6">
                <a:extLst>
                  <a:ext uri="{FF2B5EF4-FFF2-40B4-BE49-F238E27FC236}">
                    <a16:creationId xmlns:a16="http://schemas.microsoft.com/office/drawing/2014/main" id="{FA0797A1-6A33-3342-959B-97121891274C}"/>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7">
                <a:extLst>
                  <a:ext uri="{FF2B5EF4-FFF2-40B4-BE49-F238E27FC236}">
                    <a16:creationId xmlns:a16="http://schemas.microsoft.com/office/drawing/2014/main" id="{EEFEB72E-69A2-AD4C-8B09-E7AC57D9A6BF}"/>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8">
                <a:extLst>
                  <a:ext uri="{FF2B5EF4-FFF2-40B4-BE49-F238E27FC236}">
                    <a16:creationId xmlns:a16="http://schemas.microsoft.com/office/drawing/2014/main" id="{D37AD4D3-07D7-7940-A790-40FC2A8E807C}"/>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9">
                <a:extLst>
                  <a:ext uri="{FF2B5EF4-FFF2-40B4-BE49-F238E27FC236}">
                    <a16:creationId xmlns:a16="http://schemas.microsoft.com/office/drawing/2014/main" id="{41A2A9BD-2E45-A946-B0CC-ADD4B946B042}"/>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0">
                <a:extLst>
                  <a:ext uri="{FF2B5EF4-FFF2-40B4-BE49-F238E27FC236}">
                    <a16:creationId xmlns:a16="http://schemas.microsoft.com/office/drawing/2014/main" id="{F8039373-DE12-9B48-8C6E-D29FD75E116D}"/>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1">
                <a:extLst>
                  <a:ext uri="{FF2B5EF4-FFF2-40B4-BE49-F238E27FC236}">
                    <a16:creationId xmlns:a16="http://schemas.microsoft.com/office/drawing/2014/main" id="{BED00367-1C49-1842-9C27-2DCB3993C0A5}"/>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2">
                <a:extLst>
                  <a:ext uri="{FF2B5EF4-FFF2-40B4-BE49-F238E27FC236}">
                    <a16:creationId xmlns:a16="http://schemas.microsoft.com/office/drawing/2014/main" id="{5E5E6C56-6A65-A74F-8FE1-A3633410314C}"/>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3">
                <a:extLst>
                  <a:ext uri="{FF2B5EF4-FFF2-40B4-BE49-F238E27FC236}">
                    <a16:creationId xmlns:a16="http://schemas.microsoft.com/office/drawing/2014/main" id="{F36ECA0A-24F5-7444-8EE3-82B4F5F166E3}"/>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4">
                <a:extLst>
                  <a:ext uri="{FF2B5EF4-FFF2-40B4-BE49-F238E27FC236}">
                    <a16:creationId xmlns:a16="http://schemas.microsoft.com/office/drawing/2014/main" id="{F13FF312-9405-6A4E-9BBA-C430F6781EEA}"/>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5">
                <a:extLst>
                  <a:ext uri="{FF2B5EF4-FFF2-40B4-BE49-F238E27FC236}">
                    <a16:creationId xmlns:a16="http://schemas.microsoft.com/office/drawing/2014/main" id="{DA8C7BE3-54F4-C54D-93E3-3AFF7A20485B}"/>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6">
                <a:extLst>
                  <a:ext uri="{FF2B5EF4-FFF2-40B4-BE49-F238E27FC236}">
                    <a16:creationId xmlns:a16="http://schemas.microsoft.com/office/drawing/2014/main" id="{27027F0C-91BE-0C4B-8185-5EC17F0708BF}"/>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7">
                <a:extLst>
                  <a:ext uri="{FF2B5EF4-FFF2-40B4-BE49-F238E27FC236}">
                    <a16:creationId xmlns:a16="http://schemas.microsoft.com/office/drawing/2014/main" id="{5E6BF15C-8FAF-7D43-8E1B-7DC2AB6DE470}"/>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8">
                <a:extLst>
                  <a:ext uri="{FF2B5EF4-FFF2-40B4-BE49-F238E27FC236}">
                    <a16:creationId xmlns:a16="http://schemas.microsoft.com/office/drawing/2014/main" id="{534044ED-2255-614D-9D30-23FCB915329A}"/>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9">
                <a:extLst>
                  <a:ext uri="{FF2B5EF4-FFF2-40B4-BE49-F238E27FC236}">
                    <a16:creationId xmlns:a16="http://schemas.microsoft.com/office/drawing/2014/main" id="{FAA17EED-5D86-AD49-9B02-9AE20E0EC635}"/>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0">
                <a:extLst>
                  <a:ext uri="{FF2B5EF4-FFF2-40B4-BE49-F238E27FC236}">
                    <a16:creationId xmlns:a16="http://schemas.microsoft.com/office/drawing/2014/main" id="{77C6C3B9-B31D-304E-A9F2-E5FE0CF82E0C}"/>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1">
                <a:extLst>
                  <a:ext uri="{FF2B5EF4-FFF2-40B4-BE49-F238E27FC236}">
                    <a16:creationId xmlns:a16="http://schemas.microsoft.com/office/drawing/2014/main" id="{68222D1A-6719-FC4A-8652-D5E386C48056}"/>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2">
                <a:extLst>
                  <a:ext uri="{FF2B5EF4-FFF2-40B4-BE49-F238E27FC236}">
                    <a16:creationId xmlns:a16="http://schemas.microsoft.com/office/drawing/2014/main" id="{FEB63E5C-547A-6841-A99E-117BF37FC9BC}"/>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3">
                <a:extLst>
                  <a:ext uri="{FF2B5EF4-FFF2-40B4-BE49-F238E27FC236}">
                    <a16:creationId xmlns:a16="http://schemas.microsoft.com/office/drawing/2014/main" id="{1BDD765C-9DCF-124B-8981-7BAFFA06D2E0}"/>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4">
                <a:extLst>
                  <a:ext uri="{FF2B5EF4-FFF2-40B4-BE49-F238E27FC236}">
                    <a16:creationId xmlns:a16="http://schemas.microsoft.com/office/drawing/2014/main" id="{F7E1C5D8-9B75-F64E-856A-A9F0CCE33443}"/>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5">
                <a:extLst>
                  <a:ext uri="{FF2B5EF4-FFF2-40B4-BE49-F238E27FC236}">
                    <a16:creationId xmlns:a16="http://schemas.microsoft.com/office/drawing/2014/main" id="{4F363D38-9285-634A-BFAE-38E707ED8A38}"/>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6">
                <a:extLst>
                  <a:ext uri="{FF2B5EF4-FFF2-40B4-BE49-F238E27FC236}">
                    <a16:creationId xmlns:a16="http://schemas.microsoft.com/office/drawing/2014/main" id="{51472C58-11F3-2C41-A2B4-44369CDE8A1D}"/>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7">
                <a:extLst>
                  <a:ext uri="{FF2B5EF4-FFF2-40B4-BE49-F238E27FC236}">
                    <a16:creationId xmlns:a16="http://schemas.microsoft.com/office/drawing/2014/main" id="{B55EC247-EA9B-5540-90E1-D04CD0FB5811}"/>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8">
                <a:extLst>
                  <a:ext uri="{FF2B5EF4-FFF2-40B4-BE49-F238E27FC236}">
                    <a16:creationId xmlns:a16="http://schemas.microsoft.com/office/drawing/2014/main" id="{3D078463-9350-5D4A-BD76-722FF482A071}"/>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9">
                <a:extLst>
                  <a:ext uri="{FF2B5EF4-FFF2-40B4-BE49-F238E27FC236}">
                    <a16:creationId xmlns:a16="http://schemas.microsoft.com/office/drawing/2014/main" id="{FDCBD92A-3CAA-8046-AE46-45D5987ADDCC}"/>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0">
                <a:extLst>
                  <a:ext uri="{FF2B5EF4-FFF2-40B4-BE49-F238E27FC236}">
                    <a16:creationId xmlns:a16="http://schemas.microsoft.com/office/drawing/2014/main" id="{AE9A89A1-08A1-EB40-AFEE-A50F2316D754}"/>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1">
                <a:extLst>
                  <a:ext uri="{FF2B5EF4-FFF2-40B4-BE49-F238E27FC236}">
                    <a16:creationId xmlns:a16="http://schemas.microsoft.com/office/drawing/2014/main" id="{7796C111-0676-3C4D-AF92-6305B380CD6C}"/>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2">
                <a:extLst>
                  <a:ext uri="{FF2B5EF4-FFF2-40B4-BE49-F238E27FC236}">
                    <a16:creationId xmlns:a16="http://schemas.microsoft.com/office/drawing/2014/main" id="{C2AED03A-8F96-3047-8BC9-CA6BEFDA609D}"/>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3">
                <a:extLst>
                  <a:ext uri="{FF2B5EF4-FFF2-40B4-BE49-F238E27FC236}">
                    <a16:creationId xmlns:a16="http://schemas.microsoft.com/office/drawing/2014/main" id="{1C7A1FCB-F8DC-0E4D-8D55-21D367C4563B}"/>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4">
                <a:extLst>
                  <a:ext uri="{FF2B5EF4-FFF2-40B4-BE49-F238E27FC236}">
                    <a16:creationId xmlns:a16="http://schemas.microsoft.com/office/drawing/2014/main" id="{790753D9-579E-6248-8F9E-4AF052014C12}"/>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5">
                <a:extLst>
                  <a:ext uri="{FF2B5EF4-FFF2-40B4-BE49-F238E27FC236}">
                    <a16:creationId xmlns:a16="http://schemas.microsoft.com/office/drawing/2014/main" id="{7FCC3BB4-E34A-8946-A361-DD0CC139891D}"/>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6">
                <a:extLst>
                  <a:ext uri="{FF2B5EF4-FFF2-40B4-BE49-F238E27FC236}">
                    <a16:creationId xmlns:a16="http://schemas.microsoft.com/office/drawing/2014/main" id="{1E061D89-0E71-4E4A-923D-AEFFFE02286A}"/>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pic>
        <p:nvPicPr>
          <p:cNvPr id="44" name="Picture 43">
            <a:extLst>
              <a:ext uri="{FF2B5EF4-FFF2-40B4-BE49-F238E27FC236}">
                <a16:creationId xmlns:a16="http://schemas.microsoft.com/office/drawing/2014/main" id="{3B7452B8-4EC7-1D41-9EC9-4282A15DE86C}"/>
              </a:ext>
            </a:extLst>
          </p:cNvPr>
          <p:cNvPicPr>
            <a:picLocks noChangeAspect="1"/>
          </p:cNvPicPr>
          <p:nvPr userDrawn="1"/>
        </p:nvPicPr>
        <p:blipFill>
          <a:blip r:embed="rId2"/>
          <a:stretch>
            <a:fillRect/>
          </a:stretch>
        </p:blipFill>
        <p:spPr>
          <a:xfrm>
            <a:off x="10867591" y="369455"/>
            <a:ext cx="2386176" cy="2321809"/>
          </a:xfrm>
          <a:prstGeom prst="rect">
            <a:avLst/>
          </a:prstGeom>
        </p:spPr>
      </p:pic>
    </p:spTree>
    <p:extLst>
      <p:ext uri="{BB962C8B-B14F-4D97-AF65-F5344CB8AC3E}">
        <p14:creationId xmlns:p14="http://schemas.microsoft.com/office/powerpoint/2010/main" val="2246658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rusdia nostolla">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9D6CDB5-5840-2448-9BB6-322D3716ED6E}"/>
              </a:ext>
            </a:extLst>
          </p:cNvPr>
          <p:cNvGrpSpPr/>
          <p:nvPr userDrawn="1"/>
        </p:nvGrpSpPr>
        <p:grpSpPr>
          <a:xfrm>
            <a:off x="431134" y="5824314"/>
            <a:ext cx="1854866" cy="612999"/>
            <a:chOff x="3732213" y="628650"/>
            <a:chExt cx="2968625" cy="981075"/>
          </a:xfrm>
        </p:grpSpPr>
        <p:grpSp>
          <p:nvGrpSpPr>
            <p:cNvPr id="6" name="Group 5">
              <a:extLst>
                <a:ext uri="{FF2B5EF4-FFF2-40B4-BE49-F238E27FC236}">
                  <a16:creationId xmlns:a16="http://schemas.microsoft.com/office/drawing/2014/main" id="{C0455910-A86E-BA42-B6BF-EF1DED37B8F4}"/>
                </a:ext>
              </a:extLst>
            </p:cNvPr>
            <p:cNvGrpSpPr/>
            <p:nvPr/>
          </p:nvGrpSpPr>
          <p:grpSpPr>
            <a:xfrm>
              <a:off x="3732213" y="628650"/>
              <a:ext cx="968375" cy="981075"/>
              <a:chOff x="3732213" y="628650"/>
              <a:chExt cx="968375" cy="981075"/>
            </a:xfrm>
          </p:grpSpPr>
          <p:sp>
            <p:nvSpPr>
              <p:cNvPr id="39" name="Freeform 2">
                <a:extLst>
                  <a:ext uri="{FF2B5EF4-FFF2-40B4-BE49-F238E27FC236}">
                    <a16:creationId xmlns:a16="http://schemas.microsoft.com/office/drawing/2014/main" id="{DDB10EBA-F611-C749-B674-41B4821D040B}"/>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
                <a:extLst>
                  <a:ext uri="{FF2B5EF4-FFF2-40B4-BE49-F238E27FC236}">
                    <a16:creationId xmlns:a16="http://schemas.microsoft.com/office/drawing/2014/main" id="{837B164E-537F-5F44-A3BA-05A74F88ACEE}"/>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4">
                <a:extLst>
                  <a:ext uri="{FF2B5EF4-FFF2-40B4-BE49-F238E27FC236}">
                    <a16:creationId xmlns:a16="http://schemas.microsoft.com/office/drawing/2014/main" id="{790E43D9-5040-FA49-B590-353B1DA86397}"/>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2" name="Freeform 5">
                <a:extLst>
                  <a:ext uri="{FF2B5EF4-FFF2-40B4-BE49-F238E27FC236}">
                    <a16:creationId xmlns:a16="http://schemas.microsoft.com/office/drawing/2014/main" id="{91E72EC6-5E39-3E41-B242-7B9E653A222A}"/>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7" name="Group 6">
              <a:extLst>
                <a:ext uri="{FF2B5EF4-FFF2-40B4-BE49-F238E27FC236}">
                  <a16:creationId xmlns:a16="http://schemas.microsoft.com/office/drawing/2014/main" id="{D3FF7FE2-A830-2D4A-8AB2-72E0220D9941}"/>
                </a:ext>
              </a:extLst>
            </p:cNvPr>
            <p:cNvGrpSpPr/>
            <p:nvPr/>
          </p:nvGrpSpPr>
          <p:grpSpPr>
            <a:xfrm>
              <a:off x="4843463" y="976313"/>
              <a:ext cx="1857375" cy="282575"/>
              <a:chOff x="4843463" y="976313"/>
              <a:chExt cx="1857375" cy="282575"/>
            </a:xfrm>
          </p:grpSpPr>
          <p:sp>
            <p:nvSpPr>
              <p:cNvPr id="8" name="Freeform 6">
                <a:extLst>
                  <a:ext uri="{FF2B5EF4-FFF2-40B4-BE49-F238E27FC236}">
                    <a16:creationId xmlns:a16="http://schemas.microsoft.com/office/drawing/2014/main" id="{52845FB0-1E67-FD47-87F1-147B2E259E7E}"/>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7">
                <a:extLst>
                  <a:ext uri="{FF2B5EF4-FFF2-40B4-BE49-F238E27FC236}">
                    <a16:creationId xmlns:a16="http://schemas.microsoft.com/office/drawing/2014/main" id="{4A3028E6-17A7-054B-A9AB-59A1BB57210A}"/>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8">
                <a:extLst>
                  <a:ext uri="{FF2B5EF4-FFF2-40B4-BE49-F238E27FC236}">
                    <a16:creationId xmlns:a16="http://schemas.microsoft.com/office/drawing/2014/main" id="{E04ACA0C-9E14-4046-ACA8-C9BF63500DE1}"/>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9">
                <a:extLst>
                  <a:ext uri="{FF2B5EF4-FFF2-40B4-BE49-F238E27FC236}">
                    <a16:creationId xmlns:a16="http://schemas.microsoft.com/office/drawing/2014/main" id="{22CEE375-3EF5-B941-B207-C73C51772ED9}"/>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0">
                <a:extLst>
                  <a:ext uri="{FF2B5EF4-FFF2-40B4-BE49-F238E27FC236}">
                    <a16:creationId xmlns:a16="http://schemas.microsoft.com/office/drawing/2014/main" id="{30A55270-67E8-5947-B0F2-0A577AC4598E}"/>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1">
                <a:extLst>
                  <a:ext uri="{FF2B5EF4-FFF2-40B4-BE49-F238E27FC236}">
                    <a16:creationId xmlns:a16="http://schemas.microsoft.com/office/drawing/2014/main" id="{B9B3594C-C4A9-124B-8D95-8E42023981B7}"/>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2">
                <a:extLst>
                  <a:ext uri="{FF2B5EF4-FFF2-40B4-BE49-F238E27FC236}">
                    <a16:creationId xmlns:a16="http://schemas.microsoft.com/office/drawing/2014/main" id="{BC507515-C966-B745-88A8-E76A3291803C}"/>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3">
                <a:extLst>
                  <a:ext uri="{FF2B5EF4-FFF2-40B4-BE49-F238E27FC236}">
                    <a16:creationId xmlns:a16="http://schemas.microsoft.com/office/drawing/2014/main" id="{C09F177F-A209-B745-925E-94670D92B3DF}"/>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4">
                <a:extLst>
                  <a:ext uri="{FF2B5EF4-FFF2-40B4-BE49-F238E27FC236}">
                    <a16:creationId xmlns:a16="http://schemas.microsoft.com/office/drawing/2014/main" id="{0B45A213-ED3B-F747-AF1B-0853187AE4E1}"/>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5">
                <a:extLst>
                  <a:ext uri="{FF2B5EF4-FFF2-40B4-BE49-F238E27FC236}">
                    <a16:creationId xmlns:a16="http://schemas.microsoft.com/office/drawing/2014/main" id="{60CA85B4-2C57-7D4D-94BA-A2D1E378F783}"/>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6">
                <a:extLst>
                  <a:ext uri="{FF2B5EF4-FFF2-40B4-BE49-F238E27FC236}">
                    <a16:creationId xmlns:a16="http://schemas.microsoft.com/office/drawing/2014/main" id="{21996B99-2F79-4C4C-A6CD-3A4E3883536C}"/>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7">
                <a:extLst>
                  <a:ext uri="{FF2B5EF4-FFF2-40B4-BE49-F238E27FC236}">
                    <a16:creationId xmlns:a16="http://schemas.microsoft.com/office/drawing/2014/main" id="{C8E6F03E-FDA5-9445-9CF4-94B1356AFF57}"/>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8">
                <a:extLst>
                  <a:ext uri="{FF2B5EF4-FFF2-40B4-BE49-F238E27FC236}">
                    <a16:creationId xmlns:a16="http://schemas.microsoft.com/office/drawing/2014/main" id="{BDA531D5-BC01-D947-97E8-C67AC4B54E91}"/>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9">
                <a:extLst>
                  <a:ext uri="{FF2B5EF4-FFF2-40B4-BE49-F238E27FC236}">
                    <a16:creationId xmlns:a16="http://schemas.microsoft.com/office/drawing/2014/main" id="{FBB1C3B5-C2D7-F647-9520-7371D21C4605}"/>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0">
                <a:extLst>
                  <a:ext uri="{FF2B5EF4-FFF2-40B4-BE49-F238E27FC236}">
                    <a16:creationId xmlns:a16="http://schemas.microsoft.com/office/drawing/2014/main" id="{AEE016DB-076C-AF40-81D4-4D675ABFCA08}"/>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1">
                <a:extLst>
                  <a:ext uri="{FF2B5EF4-FFF2-40B4-BE49-F238E27FC236}">
                    <a16:creationId xmlns:a16="http://schemas.microsoft.com/office/drawing/2014/main" id="{77A77F44-10E3-B045-9F30-CD9BED82EB01}"/>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2">
                <a:extLst>
                  <a:ext uri="{FF2B5EF4-FFF2-40B4-BE49-F238E27FC236}">
                    <a16:creationId xmlns:a16="http://schemas.microsoft.com/office/drawing/2014/main" id="{47F35CE0-680C-034C-81B7-5E978DB7AF7C}"/>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3">
                <a:extLst>
                  <a:ext uri="{FF2B5EF4-FFF2-40B4-BE49-F238E27FC236}">
                    <a16:creationId xmlns:a16="http://schemas.microsoft.com/office/drawing/2014/main" id="{6D38F08D-3B98-9E41-9E52-D3A9550CF419}"/>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4">
                <a:extLst>
                  <a:ext uri="{FF2B5EF4-FFF2-40B4-BE49-F238E27FC236}">
                    <a16:creationId xmlns:a16="http://schemas.microsoft.com/office/drawing/2014/main" id="{781F8A6F-D46C-144F-8405-361A3E7C58F9}"/>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5">
                <a:extLst>
                  <a:ext uri="{FF2B5EF4-FFF2-40B4-BE49-F238E27FC236}">
                    <a16:creationId xmlns:a16="http://schemas.microsoft.com/office/drawing/2014/main" id="{3A91CC87-714D-D142-BA86-234AE3D224DC}"/>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6">
                <a:extLst>
                  <a:ext uri="{FF2B5EF4-FFF2-40B4-BE49-F238E27FC236}">
                    <a16:creationId xmlns:a16="http://schemas.microsoft.com/office/drawing/2014/main" id="{D64EEDF7-DE45-2C4A-B2D2-7CB99BA0F5F4}"/>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7">
                <a:extLst>
                  <a:ext uri="{FF2B5EF4-FFF2-40B4-BE49-F238E27FC236}">
                    <a16:creationId xmlns:a16="http://schemas.microsoft.com/office/drawing/2014/main" id="{B9DE8766-A7F6-2943-8A06-F1D9B2534807}"/>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8">
                <a:extLst>
                  <a:ext uri="{FF2B5EF4-FFF2-40B4-BE49-F238E27FC236}">
                    <a16:creationId xmlns:a16="http://schemas.microsoft.com/office/drawing/2014/main" id="{40B47B20-294F-4143-B3E6-80FF2B351F38}"/>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9">
                <a:extLst>
                  <a:ext uri="{FF2B5EF4-FFF2-40B4-BE49-F238E27FC236}">
                    <a16:creationId xmlns:a16="http://schemas.microsoft.com/office/drawing/2014/main" id="{CD34B1BE-734E-A245-BC8C-DB7F890DB845}"/>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0">
                <a:extLst>
                  <a:ext uri="{FF2B5EF4-FFF2-40B4-BE49-F238E27FC236}">
                    <a16:creationId xmlns:a16="http://schemas.microsoft.com/office/drawing/2014/main" id="{4F01346B-6F0B-3741-AC1B-DFA5EF8AFF43}"/>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1">
                <a:extLst>
                  <a:ext uri="{FF2B5EF4-FFF2-40B4-BE49-F238E27FC236}">
                    <a16:creationId xmlns:a16="http://schemas.microsoft.com/office/drawing/2014/main" id="{B14E0E78-DE26-C540-B32E-6AF7C80AD315}"/>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2">
                <a:extLst>
                  <a:ext uri="{FF2B5EF4-FFF2-40B4-BE49-F238E27FC236}">
                    <a16:creationId xmlns:a16="http://schemas.microsoft.com/office/drawing/2014/main" id="{A6B92D9F-1838-824A-80C3-B9C1DAA84E64}"/>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3">
                <a:extLst>
                  <a:ext uri="{FF2B5EF4-FFF2-40B4-BE49-F238E27FC236}">
                    <a16:creationId xmlns:a16="http://schemas.microsoft.com/office/drawing/2014/main" id="{A1B6FE41-1D8B-0F46-B526-77000F8449EB}"/>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4">
                <a:extLst>
                  <a:ext uri="{FF2B5EF4-FFF2-40B4-BE49-F238E27FC236}">
                    <a16:creationId xmlns:a16="http://schemas.microsoft.com/office/drawing/2014/main" id="{5C8A11EB-3EE3-BD45-981B-8B04DA8A7CD7}"/>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5">
                <a:extLst>
                  <a:ext uri="{FF2B5EF4-FFF2-40B4-BE49-F238E27FC236}">
                    <a16:creationId xmlns:a16="http://schemas.microsoft.com/office/drawing/2014/main" id="{1154AF46-36E7-4F43-989D-DBC8EE0D2651}"/>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6">
                <a:extLst>
                  <a:ext uri="{FF2B5EF4-FFF2-40B4-BE49-F238E27FC236}">
                    <a16:creationId xmlns:a16="http://schemas.microsoft.com/office/drawing/2014/main" id="{84624498-A8BB-6D41-8E03-C6083DEB0635}"/>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sp>
        <p:nvSpPr>
          <p:cNvPr id="43" name="Freeform 1">
            <a:extLst>
              <a:ext uri="{FF2B5EF4-FFF2-40B4-BE49-F238E27FC236}">
                <a16:creationId xmlns:a16="http://schemas.microsoft.com/office/drawing/2014/main" id="{7F84B261-A297-1240-BDBF-209FB995005D}"/>
              </a:ext>
            </a:extLst>
          </p:cNvPr>
          <p:cNvSpPr>
            <a:spLocks noChangeArrowheads="1"/>
          </p:cNvSpPr>
          <p:nvPr userDrawn="1"/>
        </p:nvSpPr>
        <p:spPr bwMode="auto">
          <a:xfrm>
            <a:off x="5641097" y="2057400"/>
            <a:ext cx="6119769" cy="5921373"/>
          </a:xfrm>
          <a:custGeom>
            <a:avLst/>
            <a:gdLst>
              <a:gd name="T0" fmla="*/ 2929 w 5304"/>
              <a:gd name="T1" fmla="*/ 4636 h 5134"/>
              <a:gd name="T2" fmla="*/ 2929 w 5304"/>
              <a:gd name="T3" fmla="*/ 4636 h 5134"/>
              <a:gd name="T4" fmla="*/ 2929 w 5304"/>
              <a:gd name="T5" fmla="*/ 4636 h 5134"/>
              <a:gd name="T6" fmla="*/ 2929 w 5304"/>
              <a:gd name="T7" fmla="*/ 4636 h 5134"/>
              <a:gd name="T8" fmla="*/ 2440 w 5304"/>
              <a:gd name="T9" fmla="*/ 281 h 5134"/>
              <a:gd name="T10" fmla="*/ 5030 w 5304"/>
              <a:gd name="T11" fmla="*/ 2080 h 5134"/>
              <a:gd name="T12" fmla="*/ 2929 w 5304"/>
              <a:gd name="T13" fmla="*/ 4636 h 5134"/>
            </a:gdLst>
            <a:ahLst/>
            <a:cxnLst>
              <a:cxn ang="0">
                <a:pos x="T0" y="T1"/>
              </a:cxn>
              <a:cxn ang="0">
                <a:pos x="T2" y="T3"/>
              </a:cxn>
              <a:cxn ang="0">
                <a:pos x="T4" y="T5"/>
              </a:cxn>
              <a:cxn ang="0">
                <a:pos x="T6" y="T7"/>
              </a:cxn>
              <a:cxn ang="0">
                <a:pos x="T8" y="T9"/>
              </a:cxn>
              <a:cxn ang="0">
                <a:pos x="T10" y="T11"/>
              </a:cxn>
              <a:cxn ang="0">
                <a:pos x="T12" y="T13"/>
              </a:cxn>
            </a:cxnLst>
            <a:rect l="0" t="0" r="r" b="b"/>
            <a:pathLst>
              <a:path w="5304" h="5134">
                <a:moveTo>
                  <a:pt x="2929" y="4636"/>
                </a:moveTo>
                <a:lnTo>
                  <a:pt x="2929" y="4636"/>
                </a:lnTo>
                <a:lnTo>
                  <a:pt x="2929" y="4636"/>
                </a:lnTo>
                <a:lnTo>
                  <a:pt x="2929" y="4636"/>
                </a:lnTo>
                <a:cubicBezTo>
                  <a:pt x="0" y="5133"/>
                  <a:pt x="2" y="871"/>
                  <a:pt x="2440" y="281"/>
                </a:cubicBezTo>
                <a:cubicBezTo>
                  <a:pt x="3595" y="0"/>
                  <a:pt x="4820" y="956"/>
                  <a:pt x="5030" y="2080"/>
                </a:cubicBezTo>
                <a:cubicBezTo>
                  <a:pt x="5303" y="3538"/>
                  <a:pt x="4096" y="4248"/>
                  <a:pt x="2929" y="4636"/>
                </a:cubicBezTo>
              </a:path>
            </a:pathLst>
          </a:custGeom>
          <a:solidFill>
            <a:srgbClr val="CFEBF2"/>
          </a:solidFill>
          <a:ln>
            <a:noFill/>
          </a:ln>
          <a:effectLst/>
        </p:spPr>
        <p:txBody>
          <a:bodyPr wrap="none" anchor="ctr"/>
          <a:lstStyle/>
          <a:p>
            <a:endParaRPr lang="fi-FI"/>
          </a:p>
        </p:txBody>
      </p:sp>
      <p:sp>
        <p:nvSpPr>
          <p:cNvPr id="44" name="Title 1">
            <a:extLst>
              <a:ext uri="{FF2B5EF4-FFF2-40B4-BE49-F238E27FC236}">
                <a16:creationId xmlns:a16="http://schemas.microsoft.com/office/drawing/2014/main" id="{113A90CA-A0D9-2F4E-A19F-FD1DA5DBFD70}"/>
              </a:ext>
            </a:extLst>
          </p:cNvPr>
          <p:cNvSpPr>
            <a:spLocks noGrp="1"/>
          </p:cNvSpPr>
          <p:nvPr>
            <p:ph type="title"/>
          </p:nvPr>
        </p:nvSpPr>
        <p:spPr>
          <a:xfrm>
            <a:off x="1475102" y="661324"/>
            <a:ext cx="8754538" cy="1321813"/>
          </a:xfrm>
        </p:spPr>
        <p:txBody>
          <a:bodyPr lIns="0" rIns="90000" anchor="b">
            <a:noAutofit/>
          </a:bodyPr>
          <a:lstStyle>
            <a:lvl1pPr>
              <a:lnSpc>
                <a:spcPts val="6000"/>
              </a:lnSpc>
              <a:defRPr sz="7000">
                <a:solidFill>
                  <a:srgbClr val="E50053"/>
                </a:solidFill>
              </a:defRPr>
            </a:lvl1pPr>
          </a:lstStyle>
          <a:p>
            <a:r>
              <a:rPr lang="fi-FI"/>
              <a:t>Muokkaa ots. perustyyl. napsautt.</a:t>
            </a:r>
          </a:p>
        </p:txBody>
      </p:sp>
      <p:sp>
        <p:nvSpPr>
          <p:cNvPr id="47" name="Text Placeholder 3">
            <a:extLst>
              <a:ext uri="{FF2B5EF4-FFF2-40B4-BE49-F238E27FC236}">
                <a16:creationId xmlns:a16="http://schemas.microsoft.com/office/drawing/2014/main" id="{5B050FA6-B265-F244-B693-1E2CEEEC35BB}"/>
              </a:ext>
            </a:extLst>
          </p:cNvPr>
          <p:cNvSpPr>
            <a:spLocks noGrp="1"/>
          </p:cNvSpPr>
          <p:nvPr>
            <p:ph type="body" sz="half" idx="2"/>
          </p:nvPr>
        </p:nvSpPr>
        <p:spPr>
          <a:xfrm>
            <a:off x="1454783" y="2261524"/>
            <a:ext cx="4726138" cy="3148486"/>
          </a:xfrm>
        </p:spPr>
        <p:txBody>
          <a:bodyPr>
            <a:noAutofit/>
          </a:bodyPr>
          <a:lstStyle>
            <a:lvl1pPr marL="0" indent="0">
              <a:lnSpc>
                <a:spcPts val="4000"/>
              </a:lnSpc>
              <a:buNone/>
              <a:defRPr sz="3000"/>
            </a:lvl1pPr>
            <a:lvl2pPr marL="404813" indent="-176213">
              <a:lnSpc>
                <a:spcPts val="3500"/>
              </a:lnSpc>
              <a:buFont typeface="Arial" panose="020B0604020202020204" pitchFamily="34" charset="0"/>
              <a:buChar char="•"/>
              <a:tabLst/>
              <a:defRPr sz="30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p:txBody>
      </p:sp>
      <p:sp>
        <p:nvSpPr>
          <p:cNvPr id="3" name="Text Placeholder 2">
            <a:extLst>
              <a:ext uri="{FF2B5EF4-FFF2-40B4-BE49-F238E27FC236}">
                <a16:creationId xmlns:a16="http://schemas.microsoft.com/office/drawing/2014/main" id="{277CE008-A2A2-474F-A66B-5D5896EC870C}"/>
              </a:ext>
            </a:extLst>
          </p:cNvPr>
          <p:cNvSpPr>
            <a:spLocks noGrp="1"/>
          </p:cNvSpPr>
          <p:nvPr>
            <p:ph type="body" sz="quarter" idx="10"/>
          </p:nvPr>
        </p:nvSpPr>
        <p:spPr>
          <a:xfrm>
            <a:off x="7190649" y="3411242"/>
            <a:ext cx="3343228" cy="1917487"/>
          </a:xfrm>
        </p:spPr>
        <p:txBody>
          <a:bodyPr anchor="ctr" anchorCtr="0">
            <a:normAutofit/>
          </a:bodyPr>
          <a:lstStyle>
            <a:lvl1pPr marL="0" indent="0" algn="ctr">
              <a:lnSpc>
                <a:spcPts val="3000"/>
              </a:lnSpc>
              <a:buFontTx/>
              <a:buNone/>
              <a:defRPr sz="2300" b="1" i="0">
                <a:latin typeface="Lato" panose="020F0502020204030203" pitchFamily="34" charset="77"/>
              </a:defRPr>
            </a:lvl1pPr>
            <a:lvl2pPr marL="457200" indent="0">
              <a:buNone/>
              <a:defRPr/>
            </a:lvl2pPr>
          </a:lstStyle>
          <a:p>
            <a:pPr lvl="0"/>
            <a:r>
              <a:rPr lang="fi-FI"/>
              <a:t>Muokkaa tekstin perustyylejä napsauttamalla</a:t>
            </a:r>
          </a:p>
        </p:txBody>
      </p:sp>
      <p:pic>
        <p:nvPicPr>
          <p:cNvPr id="45" name="Picture 44">
            <a:extLst>
              <a:ext uri="{FF2B5EF4-FFF2-40B4-BE49-F238E27FC236}">
                <a16:creationId xmlns:a16="http://schemas.microsoft.com/office/drawing/2014/main" id="{ABA1C0DF-2FA5-2644-9BB3-5E8AD2D91DD9}"/>
              </a:ext>
            </a:extLst>
          </p:cNvPr>
          <p:cNvPicPr>
            <a:picLocks noChangeAspect="1"/>
          </p:cNvPicPr>
          <p:nvPr userDrawn="1"/>
        </p:nvPicPr>
        <p:blipFill>
          <a:blip r:embed="rId2"/>
          <a:stretch>
            <a:fillRect/>
          </a:stretch>
        </p:blipFill>
        <p:spPr>
          <a:xfrm>
            <a:off x="10867591" y="369455"/>
            <a:ext cx="2386176" cy="2321809"/>
          </a:xfrm>
          <a:prstGeom prst="rect">
            <a:avLst/>
          </a:prstGeom>
        </p:spPr>
      </p:pic>
    </p:spTree>
    <p:extLst>
      <p:ext uri="{BB962C8B-B14F-4D97-AF65-F5344CB8AC3E}">
        <p14:creationId xmlns:p14="http://schemas.microsoft.com/office/powerpoint/2010/main" val="3746372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rusdia pienemmällä tekstill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F529-508E-2E4F-AF4C-8B1AFE6749F9}"/>
              </a:ext>
            </a:extLst>
          </p:cNvPr>
          <p:cNvSpPr>
            <a:spLocks noGrp="1"/>
          </p:cNvSpPr>
          <p:nvPr>
            <p:ph type="title"/>
          </p:nvPr>
        </p:nvSpPr>
        <p:spPr>
          <a:xfrm>
            <a:off x="1475102" y="661324"/>
            <a:ext cx="8754538" cy="1321813"/>
          </a:xfrm>
        </p:spPr>
        <p:txBody>
          <a:bodyPr lIns="0" rIns="90000" anchor="b">
            <a:noAutofit/>
          </a:bodyPr>
          <a:lstStyle>
            <a:lvl1pPr>
              <a:lnSpc>
                <a:spcPts val="6000"/>
              </a:lnSpc>
              <a:defRPr sz="7000">
                <a:solidFill>
                  <a:srgbClr val="E50053"/>
                </a:solidFill>
              </a:defRPr>
            </a:lvl1pPr>
          </a:lstStyle>
          <a:p>
            <a:r>
              <a:rPr lang="fi-FI"/>
              <a:t>Muokkaa ots. perustyyl. napsautt.</a:t>
            </a:r>
          </a:p>
        </p:txBody>
      </p:sp>
      <p:sp>
        <p:nvSpPr>
          <p:cNvPr id="4" name="Text Placeholder 3">
            <a:extLst>
              <a:ext uri="{FF2B5EF4-FFF2-40B4-BE49-F238E27FC236}">
                <a16:creationId xmlns:a16="http://schemas.microsoft.com/office/drawing/2014/main" id="{4926A265-6DEB-F044-AFA6-86E280C557EF}"/>
              </a:ext>
            </a:extLst>
          </p:cNvPr>
          <p:cNvSpPr>
            <a:spLocks noGrp="1"/>
          </p:cNvSpPr>
          <p:nvPr>
            <p:ph type="body" sz="half" idx="2"/>
          </p:nvPr>
        </p:nvSpPr>
        <p:spPr>
          <a:xfrm>
            <a:off x="1454782" y="2261524"/>
            <a:ext cx="7914877" cy="3224876"/>
          </a:xfrm>
        </p:spPr>
        <p:txBody>
          <a:bodyPr>
            <a:noAutofit/>
          </a:bodyPr>
          <a:lstStyle>
            <a:lvl1pPr marL="0" indent="0">
              <a:lnSpc>
                <a:spcPts val="3000"/>
              </a:lnSpc>
              <a:buNone/>
              <a:defRPr sz="2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grpSp>
        <p:nvGrpSpPr>
          <p:cNvPr id="5" name="Group 4">
            <a:extLst>
              <a:ext uri="{FF2B5EF4-FFF2-40B4-BE49-F238E27FC236}">
                <a16:creationId xmlns:a16="http://schemas.microsoft.com/office/drawing/2014/main" id="{2B1611FB-2239-7540-9F6E-FA5F17E5C9EB}"/>
              </a:ext>
            </a:extLst>
          </p:cNvPr>
          <p:cNvGrpSpPr/>
          <p:nvPr userDrawn="1"/>
        </p:nvGrpSpPr>
        <p:grpSpPr>
          <a:xfrm>
            <a:off x="431134" y="5824314"/>
            <a:ext cx="1854866" cy="612999"/>
            <a:chOff x="3732213" y="628650"/>
            <a:chExt cx="2968625" cy="981075"/>
          </a:xfrm>
        </p:grpSpPr>
        <p:grpSp>
          <p:nvGrpSpPr>
            <p:cNvPr id="6" name="Group 5">
              <a:extLst>
                <a:ext uri="{FF2B5EF4-FFF2-40B4-BE49-F238E27FC236}">
                  <a16:creationId xmlns:a16="http://schemas.microsoft.com/office/drawing/2014/main" id="{E1CD77AB-693E-8D45-930C-C00D8F9A20C4}"/>
                </a:ext>
              </a:extLst>
            </p:cNvPr>
            <p:cNvGrpSpPr/>
            <p:nvPr/>
          </p:nvGrpSpPr>
          <p:grpSpPr>
            <a:xfrm>
              <a:off x="3732213" y="628650"/>
              <a:ext cx="968375" cy="981075"/>
              <a:chOff x="3732213" y="628650"/>
              <a:chExt cx="968375" cy="981075"/>
            </a:xfrm>
          </p:grpSpPr>
          <p:sp>
            <p:nvSpPr>
              <p:cNvPr id="39" name="Freeform 2">
                <a:extLst>
                  <a:ext uri="{FF2B5EF4-FFF2-40B4-BE49-F238E27FC236}">
                    <a16:creationId xmlns:a16="http://schemas.microsoft.com/office/drawing/2014/main" id="{4C9384AB-6FDD-A540-A9FD-EF112CD50E0D}"/>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
                <a:extLst>
                  <a:ext uri="{FF2B5EF4-FFF2-40B4-BE49-F238E27FC236}">
                    <a16:creationId xmlns:a16="http://schemas.microsoft.com/office/drawing/2014/main" id="{1D05087F-0CD0-6348-A0B9-F63ADF7E3AE6}"/>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4">
                <a:extLst>
                  <a:ext uri="{FF2B5EF4-FFF2-40B4-BE49-F238E27FC236}">
                    <a16:creationId xmlns:a16="http://schemas.microsoft.com/office/drawing/2014/main" id="{FF8F4006-C2FE-D243-A5F8-7FB469C2923D}"/>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2" name="Freeform 5">
                <a:extLst>
                  <a:ext uri="{FF2B5EF4-FFF2-40B4-BE49-F238E27FC236}">
                    <a16:creationId xmlns:a16="http://schemas.microsoft.com/office/drawing/2014/main" id="{E87C4D74-716F-9D42-905F-6EF8F1B1A437}"/>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7" name="Group 6">
              <a:extLst>
                <a:ext uri="{FF2B5EF4-FFF2-40B4-BE49-F238E27FC236}">
                  <a16:creationId xmlns:a16="http://schemas.microsoft.com/office/drawing/2014/main" id="{DF36D653-FF81-0843-85CE-B0C1F9D6677E}"/>
                </a:ext>
              </a:extLst>
            </p:cNvPr>
            <p:cNvGrpSpPr/>
            <p:nvPr/>
          </p:nvGrpSpPr>
          <p:grpSpPr>
            <a:xfrm>
              <a:off x="4843463" y="976313"/>
              <a:ext cx="1857375" cy="282575"/>
              <a:chOff x="4843463" y="976313"/>
              <a:chExt cx="1857375" cy="282575"/>
            </a:xfrm>
          </p:grpSpPr>
          <p:sp>
            <p:nvSpPr>
              <p:cNvPr id="8" name="Freeform 6">
                <a:extLst>
                  <a:ext uri="{FF2B5EF4-FFF2-40B4-BE49-F238E27FC236}">
                    <a16:creationId xmlns:a16="http://schemas.microsoft.com/office/drawing/2014/main" id="{FA0797A1-6A33-3342-959B-97121891274C}"/>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7">
                <a:extLst>
                  <a:ext uri="{FF2B5EF4-FFF2-40B4-BE49-F238E27FC236}">
                    <a16:creationId xmlns:a16="http://schemas.microsoft.com/office/drawing/2014/main" id="{EEFEB72E-69A2-AD4C-8B09-E7AC57D9A6BF}"/>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8">
                <a:extLst>
                  <a:ext uri="{FF2B5EF4-FFF2-40B4-BE49-F238E27FC236}">
                    <a16:creationId xmlns:a16="http://schemas.microsoft.com/office/drawing/2014/main" id="{D37AD4D3-07D7-7940-A790-40FC2A8E807C}"/>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9">
                <a:extLst>
                  <a:ext uri="{FF2B5EF4-FFF2-40B4-BE49-F238E27FC236}">
                    <a16:creationId xmlns:a16="http://schemas.microsoft.com/office/drawing/2014/main" id="{41A2A9BD-2E45-A946-B0CC-ADD4B946B042}"/>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0">
                <a:extLst>
                  <a:ext uri="{FF2B5EF4-FFF2-40B4-BE49-F238E27FC236}">
                    <a16:creationId xmlns:a16="http://schemas.microsoft.com/office/drawing/2014/main" id="{F8039373-DE12-9B48-8C6E-D29FD75E116D}"/>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1">
                <a:extLst>
                  <a:ext uri="{FF2B5EF4-FFF2-40B4-BE49-F238E27FC236}">
                    <a16:creationId xmlns:a16="http://schemas.microsoft.com/office/drawing/2014/main" id="{BED00367-1C49-1842-9C27-2DCB3993C0A5}"/>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2">
                <a:extLst>
                  <a:ext uri="{FF2B5EF4-FFF2-40B4-BE49-F238E27FC236}">
                    <a16:creationId xmlns:a16="http://schemas.microsoft.com/office/drawing/2014/main" id="{5E5E6C56-6A65-A74F-8FE1-A3633410314C}"/>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3">
                <a:extLst>
                  <a:ext uri="{FF2B5EF4-FFF2-40B4-BE49-F238E27FC236}">
                    <a16:creationId xmlns:a16="http://schemas.microsoft.com/office/drawing/2014/main" id="{F36ECA0A-24F5-7444-8EE3-82B4F5F166E3}"/>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4">
                <a:extLst>
                  <a:ext uri="{FF2B5EF4-FFF2-40B4-BE49-F238E27FC236}">
                    <a16:creationId xmlns:a16="http://schemas.microsoft.com/office/drawing/2014/main" id="{F13FF312-9405-6A4E-9BBA-C430F6781EEA}"/>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5">
                <a:extLst>
                  <a:ext uri="{FF2B5EF4-FFF2-40B4-BE49-F238E27FC236}">
                    <a16:creationId xmlns:a16="http://schemas.microsoft.com/office/drawing/2014/main" id="{DA8C7BE3-54F4-C54D-93E3-3AFF7A20485B}"/>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6">
                <a:extLst>
                  <a:ext uri="{FF2B5EF4-FFF2-40B4-BE49-F238E27FC236}">
                    <a16:creationId xmlns:a16="http://schemas.microsoft.com/office/drawing/2014/main" id="{27027F0C-91BE-0C4B-8185-5EC17F0708BF}"/>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7">
                <a:extLst>
                  <a:ext uri="{FF2B5EF4-FFF2-40B4-BE49-F238E27FC236}">
                    <a16:creationId xmlns:a16="http://schemas.microsoft.com/office/drawing/2014/main" id="{5E6BF15C-8FAF-7D43-8E1B-7DC2AB6DE470}"/>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8">
                <a:extLst>
                  <a:ext uri="{FF2B5EF4-FFF2-40B4-BE49-F238E27FC236}">
                    <a16:creationId xmlns:a16="http://schemas.microsoft.com/office/drawing/2014/main" id="{534044ED-2255-614D-9D30-23FCB915329A}"/>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9">
                <a:extLst>
                  <a:ext uri="{FF2B5EF4-FFF2-40B4-BE49-F238E27FC236}">
                    <a16:creationId xmlns:a16="http://schemas.microsoft.com/office/drawing/2014/main" id="{FAA17EED-5D86-AD49-9B02-9AE20E0EC635}"/>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0">
                <a:extLst>
                  <a:ext uri="{FF2B5EF4-FFF2-40B4-BE49-F238E27FC236}">
                    <a16:creationId xmlns:a16="http://schemas.microsoft.com/office/drawing/2014/main" id="{77C6C3B9-B31D-304E-A9F2-E5FE0CF82E0C}"/>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1">
                <a:extLst>
                  <a:ext uri="{FF2B5EF4-FFF2-40B4-BE49-F238E27FC236}">
                    <a16:creationId xmlns:a16="http://schemas.microsoft.com/office/drawing/2014/main" id="{68222D1A-6719-FC4A-8652-D5E386C48056}"/>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2">
                <a:extLst>
                  <a:ext uri="{FF2B5EF4-FFF2-40B4-BE49-F238E27FC236}">
                    <a16:creationId xmlns:a16="http://schemas.microsoft.com/office/drawing/2014/main" id="{FEB63E5C-547A-6841-A99E-117BF37FC9BC}"/>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3">
                <a:extLst>
                  <a:ext uri="{FF2B5EF4-FFF2-40B4-BE49-F238E27FC236}">
                    <a16:creationId xmlns:a16="http://schemas.microsoft.com/office/drawing/2014/main" id="{1BDD765C-9DCF-124B-8981-7BAFFA06D2E0}"/>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4">
                <a:extLst>
                  <a:ext uri="{FF2B5EF4-FFF2-40B4-BE49-F238E27FC236}">
                    <a16:creationId xmlns:a16="http://schemas.microsoft.com/office/drawing/2014/main" id="{F7E1C5D8-9B75-F64E-856A-A9F0CCE33443}"/>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5">
                <a:extLst>
                  <a:ext uri="{FF2B5EF4-FFF2-40B4-BE49-F238E27FC236}">
                    <a16:creationId xmlns:a16="http://schemas.microsoft.com/office/drawing/2014/main" id="{4F363D38-9285-634A-BFAE-38E707ED8A38}"/>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6">
                <a:extLst>
                  <a:ext uri="{FF2B5EF4-FFF2-40B4-BE49-F238E27FC236}">
                    <a16:creationId xmlns:a16="http://schemas.microsoft.com/office/drawing/2014/main" id="{51472C58-11F3-2C41-A2B4-44369CDE8A1D}"/>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7">
                <a:extLst>
                  <a:ext uri="{FF2B5EF4-FFF2-40B4-BE49-F238E27FC236}">
                    <a16:creationId xmlns:a16="http://schemas.microsoft.com/office/drawing/2014/main" id="{B55EC247-EA9B-5540-90E1-D04CD0FB5811}"/>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8">
                <a:extLst>
                  <a:ext uri="{FF2B5EF4-FFF2-40B4-BE49-F238E27FC236}">
                    <a16:creationId xmlns:a16="http://schemas.microsoft.com/office/drawing/2014/main" id="{3D078463-9350-5D4A-BD76-722FF482A071}"/>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9">
                <a:extLst>
                  <a:ext uri="{FF2B5EF4-FFF2-40B4-BE49-F238E27FC236}">
                    <a16:creationId xmlns:a16="http://schemas.microsoft.com/office/drawing/2014/main" id="{FDCBD92A-3CAA-8046-AE46-45D5987ADDCC}"/>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0">
                <a:extLst>
                  <a:ext uri="{FF2B5EF4-FFF2-40B4-BE49-F238E27FC236}">
                    <a16:creationId xmlns:a16="http://schemas.microsoft.com/office/drawing/2014/main" id="{AE9A89A1-08A1-EB40-AFEE-A50F2316D754}"/>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1">
                <a:extLst>
                  <a:ext uri="{FF2B5EF4-FFF2-40B4-BE49-F238E27FC236}">
                    <a16:creationId xmlns:a16="http://schemas.microsoft.com/office/drawing/2014/main" id="{7796C111-0676-3C4D-AF92-6305B380CD6C}"/>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2">
                <a:extLst>
                  <a:ext uri="{FF2B5EF4-FFF2-40B4-BE49-F238E27FC236}">
                    <a16:creationId xmlns:a16="http://schemas.microsoft.com/office/drawing/2014/main" id="{C2AED03A-8F96-3047-8BC9-CA6BEFDA609D}"/>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3">
                <a:extLst>
                  <a:ext uri="{FF2B5EF4-FFF2-40B4-BE49-F238E27FC236}">
                    <a16:creationId xmlns:a16="http://schemas.microsoft.com/office/drawing/2014/main" id="{1C7A1FCB-F8DC-0E4D-8D55-21D367C4563B}"/>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4">
                <a:extLst>
                  <a:ext uri="{FF2B5EF4-FFF2-40B4-BE49-F238E27FC236}">
                    <a16:creationId xmlns:a16="http://schemas.microsoft.com/office/drawing/2014/main" id="{790753D9-579E-6248-8F9E-4AF052014C12}"/>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5">
                <a:extLst>
                  <a:ext uri="{FF2B5EF4-FFF2-40B4-BE49-F238E27FC236}">
                    <a16:creationId xmlns:a16="http://schemas.microsoft.com/office/drawing/2014/main" id="{7FCC3BB4-E34A-8946-A361-DD0CC139891D}"/>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6">
                <a:extLst>
                  <a:ext uri="{FF2B5EF4-FFF2-40B4-BE49-F238E27FC236}">
                    <a16:creationId xmlns:a16="http://schemas.microsoft.com/office/drawing/2014/main" id="{1E061D89-0E71-4E4A-923D-AEFFFE02286A}"/>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pic>
        <p:nvPicPr>
          <p:cNvPr id="45" name="Picture 44">
            <a:extLst>
              <a:ext uri="{FF2B5EF4-FFF2-40B4-BE49-F238E27FC236}">
                <a16:creationId xmlns:a16="http://schemas.microsoft.com/office/drawing/2014/main" id="{0B6C87EF-67AB-5747-A0ED-FB04C3596FC8}"/>
              </a:ext>
            </a:extLst>
          </p:cNvPr>
          <p:cNvPicPr>
            <a:picLocks noChangeAspect="1"/>
          </p:cNvPicPr>
          <p:nvPr userDrawn="1"/>
        </p:nvPicPr>
        <p:blipFill>
          <a:blip r:embed="rId2"/>
          <a:stretch>
            <a:fillRect/>
          </a:stretch>
        </p:blipFill>
        <p:spPr>
          <a:xfrm>
            <a:off x="10867591" y="369455"/>
            <a:ext cx="2386176" cy="2321809"/>
          </a:xfrm>
          <a:prstGeom prst="rect">
            <a:avLst/>
          </a:prstGeom>
        </p:spPr>
      </p:pic>
    </p:spTree>
    <p:extLst>
      <p:ext uri="{BB962C8B-B14F-4D97-AF65-F5344CB8AC3E}">
        <p14:creationId xmlns:p14="http://schemas.microsoft.com/office/powerpoint/2010/main" val="3148953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laa kaaviol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F529-508E-2E4F-AF4C-8B1AFE6749F9}"/>
              </a:ext>
            </a:extLst>
          </p:cNvPr>
          <p:cNvSpPr>
            <a:spLocks noGrp="1"/>
          </p:cNvSpPr>
          <p:nvPr>
            <p:ph type="title"/>
          </p:nvPr>
        </p:nvSpPr>
        <p:spPr>
          <a:xfrm>
            <a:off x="1475102" y="661324"/>
            <a:ext cx="8754538" cy="1321813"/>
          </a:xfrm>
        </p:spPr>
        <p:txBody>
          <a:bodyPr lIns="0" rIns="90000" anchor="b">
            <a:noAutofit/>
          </a:bodyPr>
          <a:lstStyle>
            <a:lvl1pPr>
              <a:lnSpc>
                <a:spcPts val="6000"/>
              </a:lnSpc>
              <a:defRPr sz="7000">
                <a:solidFill>
                  <a:srgbClr val="E50053"/>
                </a:solidFill>
              </a:defRPr>
            </a:lvl1pPr>
          </a:lstStyle>
          <a:p>
            <a:r>
              <a:rPr lang="fi-FI"/>
              <a:t>Muokkaa ots. perustyyl. napsautt.</a:t>
            </a:r>
          </a:p>
        </p:txBody>
      </p:sp>
      <p:sp>
        <p:nvSpPr>
          <p:cNvPr id="4" name="Text Placeholder 3">
            <a:extLst>
              <a:ext uri="{FF2B5EF4-FFF2-40B4-BE49-F238E27FC236}">
                <a16:creationId xmlns:a16="http://schemas.microsoft.com/office/drawing/2014/main" id="{4926A265-6DEB-F044-AFA6-86E280C557EF}"/>
              </a:ext>
            </a:extLst>
          </p:cNvPr>
          <p:cNvSpPr>
            <a:spLocks noGrp="1"/>
          </p:cNvSpPr>
          <p:nvPr>
            <p:ph type="body" sz="half" idx="2"/>
          </p:nvPr>
        </p:nvSpPr>
        <p:spPr>
          <a:xfrm>
            <a:off x="1454783" y="2261524"/>
            <a:ext cx="3636314" cy="3148486"/>
          </a:xfrm>
        </p:spPr>
        <p:txBody>
          <a:bodyPr>
            <a:noAutofit/>
          </a:bodyPr>
          <a:lstStyle>
            <a:lvl1pPr marL="0" indent="0">
              <a:lnSpc>
                <a:spcPts val="4000"/>
              </a:lnSpc>
              <a:buNone/>
              <a:defRPr sz="3000"/>
            </a:lvl1pPr>
            <a:lvl2pPr marL="404813" indent="-176213">
              <a:lnSpc>
                <a:spcPts val="3500"/>
              </a:lnSpc>
              <a:buFont typeface="Arial" panose="020B0604020202020204" pitchFamily="34" charset="0"/>
              <a:buChar char="•"/>
              <a:tabLst/>
              <a:defRPr sz="30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p:txBody>
      </p:sp>
      <p:grpSp>
        <p:nvGrpSpPr>
          <p:cNvPr id="5" name="Group 4">
            <a:extLst>
              <a:ext uri="{FF2B5EF4-FFF2-40B4-BE49-F238E27FC236}">
                <a16:creationId xmlns:a16="http://schemas.microsoft.com/office/drawing/2014/main" id="{2B1611FB-2239-7540-9F6E-FA5F17E5C9EB}"/>
              </a:ext>
            </a:extLst>
          </p:cNvPr>
          <p:cNvGrpSpPr/>
          <p:nvPr userDrawn="1"/>
        </p:nvGrpSpPr>
        <p:grpSpPr>
          <a:xfrm>
            <a:off x="431134" y="5824314"/>
            <a:ext cx="1854866" cy="612999"/>
            <a:chOff x="3732213" y="628650"/>
            <a:chExt cx="2968625" cy="981075"/>
          </a:xfrm>
        </p:grpSpPr>
        <p:grpSp>
          <p:nvGrpSpPr>
            <p:cNvPr id="6" name="Group 5">
              <a:extLst>
                <a:ext uri="{FF2B5EF4-FFF2-40B4-BE49-F238E27FC236}">
                  <a16:creationId xmlns:a16="http://schemas.microsoft.com/office/drawing/2014/main" id="{E1CD77AB-693E-8D45-930C-C00D8F9A20C4}"/>
                </a:ext>
              </a:extLst>
            </p:cNvPr>
            <p:cNvGrpSpPr/>
            <p:nvPr/>
          </p:nvGrpSpPr>
          <p:grpSpPr>
            <a:xfrm>
              <a:off x="3732213" y="628650"/>
              <a:ext cx="968375" cy="981075"/>
              <a:chOff x="3732213" y="628650"/>
              <a:chExt cx="968375" cy="981075"/>
            </a:xfrm>
          </p:grpSpPr>
          <p:sp>
            <p:nvSpPr>
              <p:cNvPr id="39" name="Freeform 2">
                <a:extLst>
                  <a:ext uri="{FF2B5EF4-FFF2-40B4-BE49-F238E27FC236}">
                    <a16:creationId xmlns:a16="http://schemas.microsoft.com/office/drawing/2014/main" id="{4C9384AB-6FDD-A540-A9FD-EF112CD50E0D}"/>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
                <a:extLst>
                  <a:ext uri="{FF2B5EF4-FFF2-40B4-BE49-F238E27FC236}">
                    <a16:creationId xmlns:a16="http://schemas.microsoft.com/office/drawing/2014/main" id="{1D05087F-0CD0-6348-A0B9-F63ADF7E3AE6}"/>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4">
                <a:extLst>
                  <a:ext uri="{FF2B5EF4-FFF2-40B4-BE49-F238E27FC236}">
                    <a16:creationId xmlns:a16="http://schemas.microsoft.com/office/drawing/2014/main" id="{FF8F4006-C2FE-D243-A5F8-7FB469C2923D}"/>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2" name="Freeform 5">
                <a:extLst>
                  <a:ext uri="{FF2B5EF4-FFF2-40B4-BE49-F238E27FC236}">
                    <a16:creationId xmlns:a16="http://schemas.microsoft.com/office/drawing/2014/main" id="{E87C4D74-716F-9D42-905F-6EF8F1B1A437}"/>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7" name="Group 6">
              <a:extLst>
                <a:ext uri="{FF2B5EF4-FFF2-40B4-BE49-F238E27FC236}">
                  <a16:creationId xmlns:a16="http://schemas.microsoft.com/office/drawing/2014/main" id="{DF36D653-FF81-0843-85CE-B0C1F9D6677E}"/>
                </a:ext>
              </a:extLst>
            </p:cNvPr>
            <p:cNvGrpSpPr/>
            <p:nvPr/>
          </p:nvGrpSpPr>
          <p:grpSpPr>
            <a:xfrm>
              <a:off x="4843463" y="976313"/>
              <a:ext cx="1857375" cy="282575"/>
              <a:chOff x="4843463" y="976313"/>
              <a:chExt cx="1857375" cy="282575"/>
            </a:xfrm>
          </p:grpSpPr>
          <p:sp>
            <p:nvSpPr>
              <p:cNvPr id="8" name="Freeform 6">
                <a:extLst>
                  <a:ext uri="{FF2B5EF4-FFF2-40B4-BE49-F238E27FC236}">
                    <a16:creationId xmlns:a16="http://schemas.microsoft.com/office/drawing/2014/main" id="{FA0797A1-6A33-3342-959B-97121891274C}"/>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7">
                <a:extLst>
                  <a:ext uri="{FF2B5EF4-FFF2-40B4-BE49-F238E27FC236}">
                    <a16:creationId xmlns:a16="http://schemas.microsoft.com/office/drawing/2014/main" id="{EEFEB72E-69A2-AD4C-8B09-E7AC57D9A6BF}"/>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8">
                <a:extLst>
                  <a:ext uri="{FF2B5EF4-FFF2-40B4-BE49-F238E27FC236}">
                    <a16:creationId xmlns:a16="http://schemas.microsoft.com/office/drawing/2014/main" id="{D37AD4D3-07D7-7940-A790-40FC2A8E807C}"/>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9">
                <a:extLst>
                  <a:ext uri="{FF2B5EF4-FFF2-40B4-BE49-F238E27FC236}">
                    <a16:creationId xmlns:a16="http://schemas.microsoft.com/office/drawing/2014/main" id="{41A2A9BD-2E45-A946-B0CC-ADD4B946B042}"/>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0">
                <a:extLst>
                  <a:ext uri="{FF2B5EF4-FFF2-40B4-BE49-F238E27FC236}">
                    <a16:creationId xmlns:a16="http://schemas.microsoft.com/office/drawing/2014/main" id="{F8039373-DE12-9B48-8C6E-D29FD75E116D}"/>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1">
                <a:extLst>
                  <a:ext uri="{FF2B5EF4-FFF2-40B4-BE49-F238E27FC236}">
                    <a16:creationId xmlns:a16="http://schemas.microsoft.com/office/drawing/2014/main" id="{BED00367-1C49-1842-9C27-2DCB3993C0A5}"/>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2">
                <a:extLst>
                  <a:ext uri="{FF2B5EF4-FFF2-40B4-BE49-F238E27FC236}">
                    <a16:creationId xmlns:a16="http://schemas.microsoft.com/office/drawing/2014/main" id="{5E5E6C56-6A65-A74F-8FE1-A3633410314C}"/>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3">
                <a:extLst>
                  <a:ext uri="{FF2B5EF4-FFF2-40B4-BE49-F238E27FC236}">
                    <a16:creationId xmlns:a16="http://schemas.microsoft.com/office/drawing/2014/main" id="{F36ECA0A-24F5-7444-8EE3-82B4F5F166E3}"/>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4">
                <a:extLst>
                  <a:ext uri="{FF2B5EF4-FFF2-40B4-BE49-F238E27FC236}">
                    <a16:creationId xmlns:a16="http://schemas.microsoft.com/office/drawing/2014/main" id="{F13FF312-9405-6A4E-9BBA-C430F6781EEA}"/>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5">
                <a:extLst>
                  <a:ext uri="{FF2B5EF4-FFF2-40B4-BE49-F238E27FC236}">
                    <a16:creationId xmlns:a16="http://schemas.microsoft.com/office/drawing/2014/main" id="{DA8C7BE3-54F4-C54D-93E3-3AFF7A20485B}"/>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6">
                <a:extLst>
                  <a:ext uri="{FF2B5EF4-FFF2-40B4-BE49-F238E27FC236}">
                    <a16:creationId xmlns:a16="http://schemas.microsoft.com/office/drawing/2014/main" id="{27027F0C-91BE-0C4B-8185-5EC17F0708BF}"/>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7">
                <a:extLst>
                  <a:ext uri="{FF2B5EF4-FFF2-40B4-BE49-F238E27FC236}">
                    <a16:creationId xmlns:a16="http://schemas.microsoft.com/office/drawing/2014/main" id="{5E6BF15C-8FAF-7D43-8E1B-7DC2AB6DE470}"/>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8">
                <a:extLst>
                  <a:ext uri="{FF2B5EF4-FFF2-40B4-BE49-F238E27FC236}">
                    <a16:creationId xmlns:a16="http://schemas.microsoft.com/office/drawing/2014/main" id="{534044ED-2255-614D-9D30-23FCB915329A}"/>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9">
                <a:extLst>
                  <a:ext uri="{FF2B5EF4-FFF2-40B4-BE49-F238E27FC236}">
                    <a16:creationId xmlns:a16="http://schemas.microsoft.com/office/drawing/2014/main" id="{FAA17EED-5D86-AD49-9B02-9AE20E0EC635}"/>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0">
                <a:extLst>
                  <a:ext uri="{FF2B5EF4-FFF2-40B4-BE49-F238E27FC236}">
                    <a16:creationId xmlns:a16="http://schemas.microsoft.com/office/drawing/2014/main" id="{77C6C3B9-B31D-304E-A9F2-E5FE0CF82E0C}"/>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1">
                <a:extLst>
                  <a:ext uri="{FF2B5EF4-FFF2-40B4-BE49-F238E27FC236}">
                    <a16:creationId xmlns:a16="http://schemas.microsoft.com/office/drawing/2014/main" id="{68222D1A-6719-FC4A-8652-D5E386C48056}"/>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2">
                <a:extLst>
                  <a:ext uri="{FF2B5EF4-FFF2-40B4-BE49-F238E27FC236}">
                    <a16:creationId xmlns:a16="http://schemas.microsoft.com/office/drawing/2014/main" id="{FEB63E5C-547A-6841-A99E-117BF37FC9BC}"/>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3">
                <a:extLst>
                  <a:ext uri="{FF2B5EF4-FFF2-40B4-BE49-F238E27FC236}">
                    <a16:creationId xmlns:a16="http://schemas.microsoft.com/office/drawing/2014/main" id="{1BDD765C-9DCF-124B-8981-7BAFFA06D2E0}"/>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4">
                <a:extLst>
                  <a:ext uri="{FF2B5EF4-FFF2-40B4-BE49-F238E27FC236}">
                    <a16:creationId xmlns:a16="http://schemas.microsoft.com/office/drawing/2014/main" id="{F7E1C5D8-9B75-F64E-856A-A9F0CCE33443}"/>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5">
                <a:extLst>
                  <a:ext uri="{FF2B5EF4-FFF2-40B4-BE49-F238E27FC236}">
                    <a16:creationId xmlns:a16="http://schemas.microsoft.com/office/drawing/2014/main" id="{4F363D38-9285-634A-BFAE-38E707ED8A38}"/>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6">
                <a:extLst>
                  <a:ext uri="{FF2B5EF4-FFF2-40B4-BE49-F238E27FC236}">
                    <a16:creationId xmlns:a16="http://schemas.microsoft.com/office/drawing/2014/main" id="{51472C58-11F3-2C41-A2B4-44369CDE8A1D}"/>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7">
                <a:extLst>
                  <a:ext uri="{FF2B5EF4-FFF2-40B4-BE49-F238E27FC236}">
                    <a16:creationId xmlns:a16="http://schemas.microsoft.com/office/drawing/2014/main" id="{B55EC247-EA9B-5540-90E1-D04CD0FB5811}"/>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8">
                <a:extLst>
                  <a:ext uri="{FF2B5EF4-FFF2-40B4-BE49-F238E27FC236}">
                    <a16:creationId xmlns:a16="http://schemas.microsoft.com/office/drawing/2014/main" id="{3D078463-9350-5D4A-BD76-722FF482A071}"/>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9">
                <a:extLst>
                  <a:ext uri="{FF2B5EF4-FFF2-40B4-BE49-F238E27FC236}">
                    <a16:creationId xmlns:a16="http://schemas.microsoft.com/office/drawing/2014/main" id="{FDCBD92A-3CAA-8046-AE46-45D5987ADDCC}"/>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0">
                <a:extLst>
                  <a:ext uri="{FF2B5EF4-FFF2-40B4-BE49-F238E27FC236}">
                    <a16:creationId xmlns:a16="http://schemas.microsoft.com/office/drawing/2014/main" id="{AE9A89A1-08A1-EB40-AFEE-A50F2316D754}"/>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1">
                <a:extLst>
                  <a:ext uri="{FF2B5EF4-FFF2-40B4-BE49-F238E27FC236}">
                    <a16:creationId xmlns:a16="http://schemas.microsoft.com/office/drawing/2014/main" id="{7796C111-0676-3C4D-AF92-6305B380CD6C}"/>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2">
                <a:extLst>
                  <a:ext uri="{FF2B5EF4-FFF2-40B4-BE49-F238E27FC236}">
                    <a16:creationId xmlns:a16="http://schemas.microsoft.com/office/drawing/2014/main" id="{C2AED03A-8F96-3047-8BC9-CA6BEFDA609D}"/>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3">
                <a:extLst>
                  <a:ext uri="{FF2B5EF4-FFF2-40B4-BE49-F238E27FC236}">
                    <a16:creationId xmlns:a16="http://schemas.microsoft.com/office/drawing/2014/main" id="{1C7A1FCB-F8DC-0E4D-8D55-21D367C4563B}"/>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4">
                <a:extLst>
                  <a:ext uri="{FF2B5EF4-FFF2-40B4-BE49-F238E27FC236}">
                    <a16:creationId xmlns:a16="http://schemas.microsoft.com/office/drawing/2014/main" id="{790753D9-579E-6248-8F9E-4AF052014C12}"/>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5">
                <a:extLst>
                  <a:ext uri="{FF2B5EF4-FFF2-40B4-BE49-F238E27FC236}">
                    <a16:creationId xmlns:a16="http://schemas.microsoft.com/office/drawing/2014/main" id="{7FCC3BB4-E34A-8946-A361-DD0CC139891D}"/>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6">
                <a:extLst>
                  <a:ext uri="{FF2B5EF4-FFF2-40B4-BE49-F238E27FC236}">
                    <a16:creationId xmlns:a16="http://schemas.microsoft.com/office/drawing/2014/main" id="{1E061D89-0E71-4E4A-923D-AEFFFE02286A}"/>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sp>
        <p:nvSpPr>
          <p:cNvPr id="44" name="Chart Placeholder 43">
            <a:extLst>
              <a:ext uri="{FF2B5EF4-FFF2-40B4-BE49-F238E27FC236}">
                <a16:creationId xmlns:a16="http://schemas.microsoft.com/office/drawing/2014/main" id="{470BA215-0E24-5045-A165-F76D64D9EB4A}"/>
              </a:ext>
            </a:extLst>
          </p:cNvPr>
          <p:cNvSpPr>
            <a:spLocks noGrp="1"/>
          </p:cNvSpPr>
          <p:nvPr>
            <p:ph type="chart" sz="quarter" idx="10"/>
          </p:nvPr>
        </p:nvSpPr>
        <p:spPr>
          <a:xfrm>
            <a:off x="5279559" y="2068072"/>
            <a:ext cx="5341606" cy="4049790"/>
          </a:xfrm>
        </p:spPr>
        <p:txBody>
          <a:bodyPr/>
          <a:lstStyle/>
          <a:p>
            <a:r>
              <a:rPr lang="fi-FI"/>
              <a:t>Lisää kaavio napsauttamalla kuvaketta</a:t>
            </a:r>
          </a:p>
        </p:txBody>
      </p:sp>
      <p:pic>
        <p:nvPicPr>
          <p:cNvPr id="45" name="Picture 44">
            <a:extLst>
              <a:ext uri="{FF2B5EF4-FFF2-40B4-BE49-F238E27FC236}">
                <a16:creationId xmlns:a16="http://schemas.microsoft.com/office/drawing/2014/main" id="{98CF4444-5DC9-664E-B7FF-6406CB3D5EB6}"/>
              </a:ext>
            </a:extLst>
          </p:cNvPr>
          <p:cNvPicPr>
            <a:picLocks noChangeAspect="1"/>
          </p:cNvPicPr>
          <p:nvPr userDrawn="1"/>
        </p:nvPicPr>
        <p:blipFill>
          <a:blip r:embed="rId2"/>
          <a:stretch>
            <a:fillRect/>
          </a:stretch>
        </p:blipFill>
        <p:spPr>
          <a:xfrm>
            <a:off x="10867591" y="369455"/>
            <a:ext cx="2386176" cy="2321809"/>
          </a:xfrm>
          <a:prstGeom prst="rect">
            <a:avLst/>
          </a:prstGeom>
        </p:spPr>
      </p:pic>
    </p:spTree>
    <p:extLst>
      <p:ext uri="{BB962C8B-B14F-4D97-AF65-F5344CB8AC3E}">
        <p14:creationId xmlns:p14="http://schemas.microsoft.com/office/powerpoint/2010/main" val="2251173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laa kaaviolle 2">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75216F-E569-C242-A4A1-4AE137128A1A}"/>
              </a:ext>
            </a:extLst>
          </p:cNvPr>
          <p:cNvGrpSpPr/>
          <p:nvPr userDrawn="1"/>
        </p:nvGrpSpPr>
        <p:grpSpPr>
          <a:xfrm>
            <a:off x="431134" y="5824314"/>
            <a:ext cx="1854866" cy="612999"/>
            <a:chOff x="3732213" y="628650"/>
            <a:chExt cx="2968625" cy="981075"/>
          </a:xfrm>
        </p:grpSpPr>
        <p:grpSp>
          <p:nvGrpSpPr>
            <p:cNvPr id="9" name="Group 8">
              <a:extLst>
                <a:ext uri="{FF2B5EF4-FFF2-40B4-BE49-F238E27FC236}">
                  <a16:creationId xmlns:a16="http://schemas.microsoft.com/office/drawing/2014/main" id="{FB848E55-194C-0A43-B79E-C813AD8DFE94}"/>
                </a:ext>
              </a:extLst>
            </p:cNvPr>
            <p:cNvGrpSpPr/>
            <p:nvPr/>
          </p:nvGrpSpPr>
          <p:grpSpPr>
            <a:xfrm>
              <a:off x="3732213" y="628650"/>
              <a:ext cx="968375" cy="981075"/>
              <a:chOff x="3732213" y="628650"/>
              <a:chExt cx="968375" cy="981075"/>
            </a:xfrm>
          </p:grpSpPr>
          <p:sp>
            <p:nvSpPr>
              <p:cNvPr id="42" name="Freeform 2">
                <a:extLst>
                  <a:ext uri="{FF2B5EF4-FFF2-40B4-BE49-F238E27FC236}">
                    <a16:creationId xmlns:a16="http://schemas.microsoft.com/office/drawing/2014/main" id="{2D14B2E6-4DAE-5643-98CF-9B895F638F09}"/>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3" name="Freeform 3">
                <a:extLst>
                  <a:ext uri="{FF2B5EF4-FFF2-40B4-BE49-F238E27FC236}">
                    <a16:creationId xmlns:a16="http://schemas.microsoft.com/office/drawing/2014/main" id="{DCCE2116-375A-714A-80B9-C307531B036F}"/>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4" name="Freeform 4">
                <a:extLst>
                  <a:ext uri="{FF2B5EF4-FFF2-40B4-BE49-F238E27FC236}">
                    <a16:creationId xmlns:a16="http://schemas.microsoft.com/office/drawing/2014/main" id="{378883A4-3BD3-6149-9333-AAA9D8C5C49A}"/>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5" name="Freeform 5">
                <a:extLst>
                  <a:ext uri="{FF2B5EF4-FFF2-40B4-BE49-F238E27FC236}">
                    <a16:creationId xmlns:a16="http://schemas.microsoft.com/office/drawing/2014/main" id="{3A0D57DC-393A-1748-B0B9-0B887666F98B}"/>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10" name="Group 9">
              <a:extLst>
                <a:ext uri="{FF2B5EF4-FFF2-40B4-BE49-F238E27FC236}">
                  <a16:creationId xmlns:a16="http://schemas.microsoft.com/office/drawing/2014/main" id="{67F75B5A-3247-834F-802A-328919488E33}"/>
                </a:ext>
              </a:extLst>
            </p:cNvPr>
            <p:cNvGrpSpPr/>
            <p:nvPr/>
          </p:nvGrpSpPr>
          <p:grpSpPr>
            <a:xfrm>
              <a:off x="4843463" y="976313"/>
              <a:ext cx="1857375" cy="282575"/>
              <a:chOff x="4843463" y="976313"/>
              <a:chExt cx="1857375" cy="282575"/>
            </a:xfrm>
          </p:grpSpPr>
          <p:sp>
            <p:nvSpPr>
              <p:cNvPr id="11" name="Freeform 6">
                <a:extLst>
                  <a:ext uri="{FF2B5EF4-FFF2-40B4-BE49-F238E27FC236}">
                    <a16:creationId xmlns:a16="http://schemas.microsoft.com/office/drawing/2014/main" id="{7C19D50D-2BB7-F54D-B23E-25E0FBC38362}"/>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7">
                <a:extLst>
                  <a:ext uri="{FF2B5EF4-FFF2-40B4-BE49-F238E27FC236}">
                    <a16:creationId xmlns:a16="http://schemas.microsoft.com/office/drawing/2014/main" id="{7DF24B86-8DA4-C745-8ACC-E0273BD5B227}"/>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8">
                <a:extLst>
                  <a:ext uri="{FF2B5EF4-FFF2-40B4-BE49-F238E27FC236}">
                    <a16:creationId xmlns:a16="http://schemas.microsoft.com/office/drawing/2014/main" id="{208AB134-FEF6-6545-A815-1F0DEFA2EEE0}"/>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9">
                <a:extLst>
                  <a:ext uri="{FF2B5EF4-FFF2-40B4-BE49-F238E27FC236}">
                    <a16:creationId xmlns:a16="http://schemas.microsoft.com/office/drawing/2014/main" id="{0734E457-D20C-D54A-8E0E-AB2916B33CC0}"/>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0">
                <a:extLst>
                  <a:ext uri="{FF2B5EF4-FFF2-40B4-BE49-F238E27FC236}">
                    <a16:creationId xmlns:a16="http://schemas.microsoft.com/office/drawing/2014/main" id="{4D24ABDE-6F63-5F4F-AC9C-55EDFCADDC32}"/>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1">
                <a:extLst>
                  <a:ext uri="{FF2B5EF4-FFF2-40B4-BE49-F238E27FC236}">
                    <a16:creationId xmlns:a16="http://schemas.microsoft.com/office/drawing/2014/main" id="{48CE7948-6067-CD4C-9ABF-0816BB01DAA6}"/>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2">
                <a:extLst>
                  <a:ext uri="{FF2B5EF4-FFF2-40B4-BE49-F238E27FC236}">
                    <a16:creationId xmlns:a16="http://schemas.microsoft.com/office/drawing/2014/main" id="{838B2E65-974B-B343-9B7E-46DBB180D7F5}"/>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3">
                <a:extLst>
                  <a:ext uri="{FF2B5EF4-FFF2-40B4-BE49-F238E27FC236}">
                    <a16:creationId xmlns:a16="http://schemas.microsoft.com/office/drawing/2014/main" id="{11C15275-1566-C14A-AFD8-0F656139F775}"/>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4">
                <a:extLst>
                  <a:ext uri="{FF2B5EF4-FFF2-40B4-BE49-F238E27FC236}">
                    <a16:creationId xmlns:a16="http://schemas.microsoft.com/office/drawing/2014/main" id="{5FB795DC-BB60-0C4D-A1B7-5817CD73BC3C}"/>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5">
                <a:extLst>
                  <a:ext uri="{FF2B5EF4-FFF2-40B4-BE49-F238E27FC236}">
                    <a16:creationId xmlns:a16="http://schemas.microsoft.com/office/drawing/2014/main" id="{0F190132-27F4-A644-B1A5-F61843B17DC4}"/>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6">
                <a:extLst>
                  <a:ext uri="{FF2B5EF4-FFF2-40B4-BE49-F238E27FC236}">
                    <a16:creationId xmlns:a16="http://schemas.microsoft.com/office/drawing/2014/main" id="{551BD21D-D974-CE4C-9A34-53EEA7267F01}"/>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17">
                <a:extLst>
                  <a:ext uri="{FF2B5EF4-FFF2-40B4-BE49-F238E27FC236}">
                    <a16:creationId xmlns:a16="http://schemas.microsoft.com/office/drawing/2014/main" id="{0EAB1E03-06BE-A145-8506-D759979A591E}"/>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18">
                <a:extLst>
                  <a:ext uri="{FF2B5EF4-FFF2-40B4-BE49-F238E27FC236}">
                    <a16:creationId xmlns:a16="http://schemas.microsoft.com/office/drawing/2014/main" id="{8D8F3510-09F9-A74A-A88C-7D955EEE0DA4}"/>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19">
                <a:extLst>
                  <a:ext uri="{FF2B5EF4-FFF2-40B4-BE49-F238E27FC236}">
                    <a16:creationId xmlns:a16="http://schemas.microsoft.com/office/drawing/2014/main" id="{9B029AEA-3DBF-3642-8282-59CF4A107BAE}"/>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0">
                <a:extLst>
                  <a:ext uri="{FF2B5EF4-FFF2-40B4-BE49-F238E27FC236}">
                    <a16:creationId xmlns:a16="http://schemas.microsoft.com/office/drawing/2014/main" id="{AD454F45-9C21-F94A-889A-E539419EBC5F}"/>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1">
                <a:extLst>
                  <a:ext uri="{FF2B5EF4-FFF2-40B4-BE49-F238E27FC236}">
                    <a16:creationId xmlns:a16="http://schemas.microsoft.com/office/drawing/2014/main" id="{A04B2D5C-66CF-E24C-B95E-B2489017B643}"/>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2">
                <a:extLst>
                  <a:ext uri="{FF2B5EF4-FFF2-40B4-BE49-F238E27FC236}">
                    <a16:creationId xmlns:a16="http://schemas.microsoft.com/office/drawing/2014/main" id="{9A3B2E3C-1581-DA4F-A27B-7DB81120FD6D}"/>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3">
                <a:extLst>
                  <a:ext uri="{FF2B5EF4-FFF2-40B4-BE49-F238E27FC236}">
                    <a16:creationId xmlns:a16="http://schemas.microsoft.com/office/drawing/2014/main" id="{F3B9595B-B640-894F-9DF9-ED08D7896AF3}"/>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4">
                <a:extLst>
                  <a:ext uri="{FF2B5EF4-FFF2-40B4-BE49-F238E27FC236}">
                    <a16:creationId xmlns:a16="http://schemas.microsoft.com/office/drawing/2014/main" id="{AD72793E-EAF7-5C41-B3A9-7032B419132D}"/>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5">
                <a:extLst>
                  <a:ext uri="{FF2B5EF4-FFF2-40B4-BE49-F238E27FC236}">
                    <a16:creationId xmlns:a16="http://schemas.microsoft.com/office/drawing/2014/main" id="{AC932473-F4B3-D24D-8A34-420EFCB5287E}"/>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6">
                <a:extLst>
                  <a:ext uri="{FF2B5EF4-FFF2-40B4-BE49-F238E27FC236}">
                    <a16:creationId xmlns:a16="http://schemas.microsoft.com/office/drawing/2014/main" id="{5EB4CA41-5871-644D-8913-74829FDAFEC4}"/>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27">
                <a:extLst>
                  <a:ext uri="{FF2B5EF4-FFF2-40B4-BE49-F238E27FC236}">
                    <a16:creationId xmlns:a16="http://schemas.microsoft.com/office/drawing/2014/main" id="{3A7AC2F0-D08D-C04B-A86E-31CCA8D166C2}"/>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28">
                <a:extLst>
                  <a:ext uri="{FF2B5EF4-FFF2-40B4-BE49-F238E27FC236}">
                    <a16:creationId xmlns:a16="http://schemas.microsoft.com/office/drawing/2014/main" id="{85AFEA20-7D46-5145-AF43-72C8FB857D0A}"/>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29">
                <a:extLst>
                  <a:ext uri="{FF2B5EF4-FFF2-40B4-BE49-F238E27FC236}">
                    <a16:creationId xmlns:a16="http://schemas.microsoft.com/office/drawing/2014/main" id="{AF8F6ACC-3789-A948-AD34-AB88256CF92A}"/>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0">
                <a:extLst>
                  <a:ext uri="{FF2B5EF4-FFF2-40B4-BE49-F238E27FC236}">
                    <a16:creationId xmlns:a16="http://schemas.microsoft.com/office/drawing/2014/main" id="{789F7FA9-CA3A-4143-B152-29C47C213145}"/>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1">
                <a:extLst>
                  <a:ext uri="{FF2B5EF4-FFF2-40B4-BE49-F238E27FC236}">
                    <a16:creationId xmlns:a16="http://schemas.microsoft.com/office/drawing/2014/main" id="{83D50630-5910-104D-B3A6-022D2EA01694}"/>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2">
                <a:extLst>
                  <a:ext uri="{FF2B5EF4-FFF2-40B4-BE49-F238E27FC236}">
                    <a16:creationId xmlns:a16="http://schemas.microsoft.com/office/drawing/2014/main" id="{274F4475-62CD-3942-A410-FF2335E7D8A7}"/>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3">
                <a:extLst>
                  <a:ext uri="{FF2B5EF4-FFF2-40B4-BE49-F238E27FC236}">
                    <a16:creationId xmlns:a16="http://schemas.microsoft.com/office/drawing/2014/main" id="{E37F7BB2-2E6D-1440-80A0-B6A5AA49D97B}"/>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9" name="Freeform 34">
                <a:extLst>
                  <a:ext uri="{FF2B5EF4-FFF2-40B4-BE49-F238E27FC236}">
                    <a16:creationId xmlns:a16="http://schemas.microsoft.com/office/drawing/2014/main" id="{E5A96AE7-1C58-7A49-9196-99A677F120B0}"/>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5">
                <a:extLst>
                  <a:ext uri="{FF2B5EF4-FFF2-40B4-BE49-F238E27FC236}">
                    <a16:creationId xmlns:a16="http://schemas.microsoft.com/office/drawing/2014/main" id="{4B4CADC0-851E-1E4D-8D94-A8E33FDE4CC2}"/>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36">
                <a:extLst>
                  <a:ext uri="{FF2B5EF4-FFF2-40B4-BE49-F238E27FC236}">
                    <a16:creationId xmlns:a16="http://schemas.microsoft.com/office/drawing/2014/main" id="{23F64086-F361-4448-A1EE-FAA4BDC96547}"/>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sp>
        <p:nvSpPr>
          <p:cNvPr id="2" name="Title 1">
            <a:extLst>
              <a:ext uri="{FF2B5EF4-FFF2-40B4-BE49-F238E27FC236}">
                <a16:creationId xmlns:a16="http://schemas.microsoft.com/office/drawing/2014/main" id="{0A24F529-508E-2E4F-AF4C-8B1AFE6749F9}"/>
              </a:ext>
            </a:extLst>
          </p:cNvPr>
          <p:cNvSpPr>
            <a:spLocks noGrp="1"/>
          </p:cNvSpPr>
          <p:nvPr>
            <p:ph type="title"/>
          </p:nvPr>
        </p:nvSpPr>
        <p:spPr>
          <a:xfrm>
            <a:off x="517022" y="362889"/>
            <a:ext cx="8229601" cy="728787"/>
          </a:xfrm>
        </p:spPr>
        <p:txBody>
          <a:bodyPr lIns="36000" anchor="ctr" anchorCtr="0">
            <a:normAutofit/>
          </a:bodyPr>
          <a:lstStyle>
            <a:lvl1pPr>
              <a:lnSpc>
                <a:spcPts val="3000"/>
              </a:lnSpc>
              <a:defRPr sz="3500" b="1" i="0">
                <a:solidFill>
                  <a:srgbClr val="E50053"/>
                </a:solidFill>
                <a:latin typeface="Lato" panose="020F0502020204030203" pitchFamily="34" charset="77"/>
              </a:defRPr>
            </a:lvl1pPr>
          </a:lstStyle>
          <a:p>
            <a:r>
              <a:rPr lang="fi-FI"/>
              <a:t>Muokkaa ots. perustyyl. napsautt.</a:t>
            </a:r>
          </a:p>
        </p:txBody>
      </p:sp>
      <p:sp>
        <p:nvSpPr>
          <p:cNvPr id="49" name="Chart Placeholder 48">
            <a:extLst>
              <a:ext uri="{FF2B5EF4-FFF2-40B4-BE49-F238E27FC236}">
                <a16:creationId xmlns:a16="http://schemas.microsoft.com/office/drawing/2014/main" id="{42BDDD81-2779-5E43-B161-628F03AB0170}"/>
              </a:ext>
            </a:extLst>
          </p:cNvPr>
          <p:cNvSpPr>
            <a:spLocks noGrp="1"/>
          </p:cNvSpPr>
          <p:nvPr>
            <p:ph type="chart" sz="quarter" idx="11" hasCustomPrompt="1"/>
          </p:nvPr>
        </p:nvSpPr>
        <p:spPr>
          <a:xfrm>
            <a:off x="504495" y="1548960"/>
            <a:ext cx="11225050" cy="3609597"/>
          </a:xfrm>
        </p:spPr>
        <p:txBody>
          <a:bodyPr/>
          <a:lstStyle>
            <a:lvl1pPr marL="0" indent="0">
              <a:buFontTx/>
              <a:buNone/>
              <a:defRPr/>
            </a:lvl1pPr>
          </a:lstStyle>
          <a:p>
            <a:r>
              <a:rPr lang="fi-FI">
                <a:solidFill>
                  <a:srgbClr val="23318E"/>
                </a:solidFill>
                <a:effectLst/>
                <a:latin typeface="Lato" panose="020F0502020204030203" pitchFamily="34" charset="77"/>
              </a:rPr>
              <a:t>Tälle alueelle voi laittaa kuvaajan niin isolla kuin mahtuu.</a:t>
            </a:r>
          </a:p>
        </p:txBody>
      </p:sp>
    </p:spTree>
    <p:extLst>
      <p:ext uri="{BB962C8B-B14F-4D97-AF65-F5344CB8AC3E}">
        <p14:creationId xmlns:p14="http://schemas.microsoft.com/office/powerpoint/2010/main" val="2519196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rusdia, malli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BA1BBD5-420C-334C-9511-2795CA5EB558}"/>
              </a:ext>
            </a:extLst>
          </p:cNvPr>
          <p:cNvGrpSpPr/>
          <p:nvPr userDrawn="1"/>
        </p:nvGrpSpPr>
        <p:grpSpPr>
          <a:xfrm>
            <a:off x="160020" y="-3194908"/>
            <a:ext cx="12592241" cy="19054255"/>
            <a:chOff x="160020" y="-3194908"/>
            <a:chExt cx="12592241" cy="19054255"/>
          </a:xfrm>
        </p:grpSpPr>
        <p:sp>
          <p:nvSpPr>
            <p:cNvPr id="5" name="Freeform 3">
              <a:extLst>
                <a:ext uri="{FF2B5EF4-FFF2-40B4-BE49-F238E27FC236}">
                  <a16:creationId xmlns:a16="http://schemas.microsoft.com/office/drawing/2014/main" id="{ADB6EDE7-5882-5248-B00F-3E46FC921088}"/>
                </a:ext>
              </a:extLst>
            </p:cNvPr>
            <p:cNvSpPr>
              <a:spLocks noChangeArrowheads="1"/>
            </p:cNvSpPr>
            <p:nvPr userDrawn="1"/>
          </p:nvSpPr>
          <p:spPr bwMode="auto">
            <a:xfrm>
              <a:off x="160020" y="-3194908"/>
              <a:ext cx="8884614" cy="11607401"/>
            </a:xfrm>
            <a:custGeom>
              <a:avLst/>
              <a:gdLst>
                <a:gd name="T0" fmla="*/ 7437 w 7438"/>
                <a:gd name="T1" fmla="*/ 4730 h 9717"/>
                <a:gd name="T2" fmla="*/ 7437 w 7438"/>
                <a:gd name="T3" fmla="*/ 4730 h 9717"/>
                <a:gd name="T4" fmla="*/ 7437 w 7438"/>
                <a:gd name="T5" fmla="*/ 4730 h 9717"/>
                <a:gd name="T6" fmla="*/ 7437 w 7438"/>
                <a:gd name="T7" fmla="*/ 4730 h 9717"/>
                <a:gd name="T8" fmla="*/ 141 w 7438"/>
                <a:gd name="T9" fmla="*/ 3560 h 9717"/>
                <a:gd name="T10" fmla="*/ 4233 w 7438"/>
                <a:gd name="T11" fmla="*/ 164 h 9717"/>
                <a:gd name="T12" fmla="*/ 7437 w 7438"/>
                <a:gd name="T13" fmla="*/ 4730 h 9717"/>
              </a:gdLst>
              <a:ahLst/>
              <a:cxnLst>
                <a:cxn ang="0">
                  <a:pos x="T0" y="T1"/>
                </a:cxn>
                <a:cxn ang="0">
                  <a:pos x="T2" y="T3"/>
                </a:cxn>
                <a:cxn ang="0">
                  <a:pos x="T4" y="T5"/>
                </a:cxn>
                <a:cxn ang="0">
                  <a:pos x="T6" y="T7"/>
                </a:cxn>
                <a:cxn ang="0">
                  <a:pos x="T8" y="T9"/>
                </a:cxn>
                <a:cxn ang="0">
                  <a:pos x="T10" y="T11"/>
                </a:cxn>
                <a:cxn ang="0">
                  <a:pos x="T12" y="T13"/>
                </a:cxn>
              </a:cxnLst>
              <a:rect l="0" t="0" r="r" b="b"/>
              <a:pathLst>
                <a:path w="7438" h="9717">
                  <a:moveTo>
                    <a:pt x="7437" y="4730"/>
                  </a:moveTo>
                  <a:lnTo>
                    <a:pt x="7437" y="4730"/>
                  </a:lnTo>
                  <a:lnTo>
                    <a:pt x="7437" y="4730"/>
                  </a:lnTo>
                  <a:lnTo>
                    <a:pt x="7437" y="4730"/>
                  </a:lnTo>
                  <a:cubicBezTo>
                    <a:pt x="6928" y="9716"/>
                    <a:pt x="0" y="7793"/>
                    <a:pt x="141" y="3560"/>
                  </a:cubicBezTo>
                  <a:cubicBezTo>
                    <a:pt x="207" y="1556"/>
                    <a:pt x="2308" y="0"/>
                    <a:pt x="4233" y="164"/>
                  </a:cubicBezTo>
                  <a:cubicBezTo>
                    <a:pt x="6724" y="377"/>
                    <a:pt x="7334" y="2657"/>
                    <a:pt x="7437" y="4730"/>
                  </a:cubicBezTo>
                </a:path>
              </a:pathLst>
            </a:custGeom>
            <a:solidFill>
              <a:srgbClr val="E0F2F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6" name="Freeform 4">
              <a:extLst>
                <a:ext uri="{FF2B5EF4-FFF2-40B4-BE49-F238E27FC236}">
                  <a16:creationId xmlns:a16="http://schemas.microsoft.com/office/drawing/2014/main" id="{8A8BC325-E894-994A-AFA9-2B41A63C0CA9}"/>
                </a:ext>
              </a:extLst>
            </p:cNvPr>
            <p:cNvSpPr>
              <a:spLocks noChangeArrowheads="1"/>
            </p:cNvSpPr>
            <p:nvPr userDrawn="1"/>
          </p:nvSpPr>
          <p:spPr bwMode="auto">
            <a:xfrm>
              <a:off x="1381852" y="3045915"/>
              <a:ext cx="11370409" cy="12813432"/>
            </a:xfrm>
            <a:custGeom>
              <a:avLst/>
              <a:gdLst>
                <a:gd name="T0" fmla="*/ 7977 w 9520"/>
                <a:gd name="T1" fmla="*/ 6653 h 10730"/>
                <a:gd name="T2" fmla="*/ 7977 w 9520"/>
                <a:gd name="T3" fmla="*/ 6653 h 10730"/>
                <a:gd name="T4" fmla="*/ 7977 w 9520"/>
                <a:gd name="T5" fmla="*/ 6653 h 10730"/>
                <a:gd name="T6" fmla="*/ 7977 w 9520"/>
                <a:gd name="T7" fmla="*/ 6653 h 10730"/>
                <a:gd name="T8" fmla="*/ 2222 w 9520"/>
                <a:gd name="T9" fmla="*/ 2016 h 10730"/>
                <a:gd name="T10" fmla="*/ 7460 w 9520"/>
                <a:gd name="T11" fmla="*/ 1100 h 10730"/>
                <a:gd name="T12" fmla="*/ 7977 w 9520"/>
                <a:gd name="T13" fmla="*/ 6653 h 10730"/>
              </a:gdLst>
              <a:ahLst/>
              <a:cxnLst>
                <a:cxn ang="0">
                  <a:pos x="T0" y="T1"/>
                </a:cxn>
                <a:cxn ang="0">
                  <a:pos x="T2" y="T3"/>
                </a:cxn>
                <a:cxn ang="0">
                  <a:pos x="T4" y="T5"/>
                </a:cxn>
                <a:cxn ang="0">
                  <a:pos x="T6" y="T7"/>
                </a:cxn>
                <a:cxn ang="0">
                  <a:pos x="T8" y="T9"/>
                </a:cxn>
                <a:cxn ang="0">
                  <a:pos x="T10" y="T11"/>
                </a:cxn>
                <a:cxn ang="0">
                  <a:pos x="T12" y="T13"/>
                </a:cxn>
              </a:cxnLst>
              <a:rect l="0" t="0" r="r" b="b"/>
              <a:pathLst>
                <a:path w="9520" h="10730">
                  <a:moveTo>
                    <a:pt x="7977" y="6653"/>
                  </a:moveTo>
                  <a:lnTo>
                    <a:pt x="7977" y="6653"/>
                  </a:lnTo>
                  <a:lnTo>
                    <a:pt x="7977" y="6653"/>
                  </a:lnTo>
                  <a:lnTo>
                    <a:pt x="7977" y="6653"/>
                  </a:lnTo>
                  <a:cubicBezTo>
                    <a:pt x="5061" y="10729"/>
                    <a:pt x="0" y="5619"/>
                    <a:pt x="2222" y="2016"/>
                  </a:cubicBezTo>
                  <a:cubicBezTo>
                    <a:pt x="3275" y="310"/>
                    <a:pt x="5871" y="0"/>
                    <a:pt x="7460" y="1100"/>
                  </a:cubicBezTo>
                  <a:cubicBezTo>
                    <a:pt x="9519" y="2520"/>
                    <a:pt x="8916" y="4803"/>
                    <a:pt x="7977" y="6653"/>
                  </a:cubicBezTo>
                </a:path>
              </a:pathLst>
            </a:custGeom>
            <a:solidFill>
              <a:srgbClr val="A2D3E2">
                <a:alpha val="55000"/>
              </a:srgbClr>
            </a:solidFill>
            <a:ln>
              <a:noFill/>
            </a:ln>
            <a:effectLst/>
          </p:spPr>
          <p:txBody>
            <a:bodyPr wrap="none" anchor="ctr"/>
            <a:lstStyle/>
            <a:p>
              <a:endParaRPr lang="fi-FI"/>
            </a:p>
          </p:txBody>
        </p:sp>
      </p:grpSp>
      <p:grpSp>
        <p:nvGrpSpPr>
          <p:cNvPr id="8" name="Group 7">
            <a:extLst>
              <a:ext uri="{FF2B5EF4-FFF2-40B4-BE49-F238E27FC236}">
                <a16:creationId xmlns:a16="http://schemas.microsoft.com/office/drawing/2014/main" id="{7975216F-E569-C242-A4A1-4AE137128A1A}"/>
              </a:ext>
            </a:extLst>
          </p:cNvPr>
          <p:cNvGrpSpPr/>
          <p:nvPr userDrawn="1"/>
        </p:nvGrpSpPr>
        <p:grpSpPr>
          <a:xfrm>
            <a:off x="431134" y="5824314"/>
            <a:ext cx="1854866" cy="612999"/>
            <a:chOff x="3732213" y="628650"/>
            <a:chExt cx="2968625" cy="981075"/>
          </a:xfrm>
        </p:grpSpPr>
        <p:grpSp>
          <p:nvGrpSpPr>
            <p:cNvPr id="9" name="Group 8">
              <a:extLst>
                <a:ext uri="{FF2B5EF4-FFF2-40B4-BE49-F238E27FC236}">
                  <a16:creationId xmlns:a16="http://schemas.microsoft.com/office/drawing/2014/main" id="{FB848E55-194C-0A43-B79E-C813AD8DFE94}"/>
                </a:ext>
              </a:extLst>
            </p:cNvPr>
            <p:cNvGrpSpPr/>
            <p:nvPr/>
          </p:nvGrpSpPr>
          <p:grpSpPr>
            <a:xfrm>
              <a:off x="3732213" y="628650"/>
              <a:ext cx="968375" cy="981075"/>
              <a:chOff x="3732213" y="628650"/>
              <a:chExt cx="968375" cy="981075"/>
            </a:xfrm>
          </p:grpSpPr>
          <p:sp>
            <p:nvSpPr>
              <p:cNvPr id="42" name="Freeform 2">
                <a:extLst>
                  <a:ext uri="{FF2B5EF4-FFF2-40B4-BE49-F238E27FC236}">
                    <a16:creationId xmlns:a16="http://schemas.microsoft.com/office/drawing/2014/main" id="{2D14B2E6-4DAE-5643-98CF-9B895F638F09}"/>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3" name="Freeform 3">
                <a:extLst>
                  <a:ext uri="{FF2B5EF4-FFF2-40B4-BE49-F238E27FC236}">
                    <a16:creationId xmlns:a16="http://schemas.microsoft.com/office/drawing/2014/main" id="{DCCE2116-375A-714A-80B9-C307531B036F}"/>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4" name="Freeform 4">
                <a:extLst>
                  <a:ext uri="{FF2B5EF4-FFF2-40B4-BE49-F238E27FC236}">
                    <a16:creationId xmlns:a16="http://schemas.microsoft.com/office/drawing/2014/main" id="{378883A4-3BD3-6149-9333-AAA9D8C5C49A}"/>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5" name="Freeform 5">
                <a:extLst>
                  <a:ext uri="{FF2B5EF4-FFF2-40B4-BE49-F238E27FC236}">
                    <a16:creationId xmlns:a16="http://schemas.microsoft.com/office/drawing/2014/main" id="{3A0D57DC-393A-1748-B0B9-0B887666F98B}"/>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10" name="Group 9">
              <a:extLst>
                <a:ext uri="{FF2B5EF4-FFF2-40B4-BE49-F238E27FC236}">
                  <a16:creationId xmlns:a16="http://schemas.microsoft.com/office/drawing/2014/main" id="{67F75B5A-3247-834F-802A-328919488E33}"/>
                </a:ext>
              </a:extLst>
            </p:cNvPr>
            <p:cNvGrpSpPr/>
            <p:nvPr/>
          </p:nvGrpSpPr>
          <p:grpSpPr>
            <a:xfrm>
              <a:off x="4843463" y="976313"/>
              <a:ext cx="1857375" cy="282575"/>
              <a:chOff x="4843463" y="976313"/>
              <a:chExt cx="1857375" cy="282575"/>
            </a:xfrm>
          </p:grpSpPr>
          <p:sp>
            <p:nvSpPr>
              <p:cNvPr id="11" name="Freeform 6">
                <a:extLst>
                  <a:ext uri="{FF2B5EF4-FFF2-40B4-BE49-F238E27FC236}">
                    <a16:creationId xmlns:a16="http://schemas.microsoft.com/office/drawing/2014/main" id="{7C19D50D-2BB7-F54D-B23E-25E0FBC38362}"/>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7">
                <a:extLst>
                  <a:ext uri="{FF2B5EF4-FFF2-40B4-BE49-F238E27FC236}">
                    <a16:creationId xmlns:a16="http://schemas.microsoft.com/office/drawing/2014/main" id="{7DF24B86-8DA4-C745-8ACC-E0273BD5B227}"/>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8">
                <a:extLst>
                  <a:ext uri="{FF2B5EF4-FFF2-40B4-BE49-F238E27FC236}">
                    <a16:creationId xmlns:a16="http://schemas.microsoft.com/office/drawing/2014/main" id="{208AB134-FEF6-6545-A815-1F0DEFA2EEE0}"/>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9">
                <a:extLst>
                  <a:ext uri="{FF2B5EF4-FFF2-40B4-BE49-F238E27FC236}">
                    <a16:creationId xmlns:a16="http://schemas.microsoft.com/office/drawing/2014/main" id="{0734E457-D20C-D54A-8E0E-AB2916B33CC0}"/>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0">
                <a:extLst>
                  <a:ext uri="{FF2B5EF4-FFF2-40B4-BE49-F238E27FC236}">
                    <a16:creationId xmlns:a16="http://schemas.microsoft.com/office/drawing/2014/main" id="{4D24ABDE-6F63-5F4F-AC9C-55EDFCADDC32}"/>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1">
                <a:extLst>
                  <a:ext uri="{FF2B5EF4-FFF2-40B4-BE49-F238E27FC236}">
                    <a16:creationId xmlns:a16="http://schemas.microsoft.com/office/drawing/2014/main" id="{48CE7948-6067-CD4C-9ABF-0816BB01DAA6}"/>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2">
                <a:extLst>
                  <a:ext uri="{FF2B5EF4-FFF2-40B4-BE49-F238E27FC236}">
                    <a16:creationId xmlns:a16="http://schemas.microsoft.com/office/drawing/2014/main" id="{838B2E65-974B-B343-9B7E-46DBB180D7F5}"/>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3">
                <a:extLst>
                  <a:ext uri="{FF2B5EF4-FFF2-40B4-BE49-F238E27FC236}">
                    <a16:creationId xmlns:a16="http://schemas.microsoft.com/office/drawing/2014/main" id="{11C15275-1566-C14A-AFD8-0F656139F775}"/>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4">
                <a:extLst>
                  <a:ext uri="{FF2B5EF4-FFF2-40B4-BE49-F238E27FC236}">
                    <a16:creationId xmlns:a16="http://schemas.microsoft.com/office/drawing/2014/main" id="{5FB795DC-BB60-0C4D-A1B7-5817CD73BC3C}"/>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5">
                <a:extLst>
                  <a:ext uri="{FF2B5EF4-FFF2-40B4-BE49-F238E27FC236}">
                    <a16:creationId xmlns:a16="http://schemas.microsoft.com/office/drawing/2014/main" id="{0F190132-27F4-A644-B1A5-F61843B17DC4}"/>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6">
                <a:extLst>
                  <a:ext uri="{FF2B5EF4-FFF2-40B4-BE49-F238E27FC236}">
                    <a16:creationId xmlns:a16="http://schemas.microsoft.com/office/drawing/2014/main" id="{551BD21D-D974-CE4C-9A34-53EEA7267F01}"/>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17">
                <a:extLst>
                  <a:ext uri="{FF2B5EF4-FFF2-40B4-BE49-F238E27FC236}">
                    <a16:creationId xmlns:a16="http://schemas.microsoft.com/office/drawing/2014/main" id="{0EAB1E03-06BE-A145-8506-D759979A591E}"/>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18">
                <a:extLst>
                  <a:ext uri="{FF2B5EF4-FFF2-40B4-BE49-F238E27FC236}">
                    <a16:creationId xmlns:a16="http://schemas.microsoft.com/office/drawing/2014/main" id="{8D8F3510-09F9-A74A-A88C-7D955EEE0DA4}"/>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19">
                <a:extLst>
                  <a:ext uri="{FF2B5EF4-FFF2-40B4-BE49-F238E27FC236}">
                    <a16:creationId xmlns:a16="http://schemas.microsoft.com/office/drawing/2014/main" id="{9B029AEA-3DBF-3642-8282-59CF4A107BAE}"/>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0">
                <a:extLst>
                  <a:ext uri="{FF2B5EF4-FFF2-40B4-BE49-F238E27FC236}">
                    <a16:creationId xmlns:a16="http://schemas.microsoft.com/office/drawing/2014/main" id="{AD454F45-9C21-F94A-889A-E539419EBC5F}"/>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1">
                <a:extLst>
                  <a:ext uri="{FF2B5EF4-FFF2-40B4-BE49-F238E27FC236}">
                    <a16:creationId xmlns:a16="http://schemas.microsoft.com/office/drawing/2014/main" id="{A04B2D5C-66CF-E24C-B95E-B2489017B643}"/>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2">
                <a:extLst>
                  <a:ext uri="{FF2B5EF4-FFF2-40B4-BE49-F238E27FC236}">
                    <a16:creationId xmlns:a16="http://schemas.microsoft.com/office/drawing/2014/main" id="{9A3B2E3C-1581-DA4F-A27B-7DB81120FD6D}"/>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3">
                <a:extLst>
                  <a:ext uri="{FF2B5EF4-FFF2-40B4-BE49-F238E27FC236}">
                    <a16:creationId xmlns:a16="http://schemas.microsoft.com/office/drawing/2014/main" id="{F3B9595B-B640-894F-9DF9-ED08D7896AF3}"/>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4">
                <a:extLst>
                  <a:ext uri="{FF2B5EF4-FFF2-40B4-BE49-F238E27FC236}">
                    <a16:creationId xmlns:a16="http://schemas.microsoft.com/office/drawing/2014/main" id="{AD72793E-EAF7-5C41-B3A9-7032B419132D}"/>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5">
                <a:extLst>
                  <a:ext uri="{FF2B5EF4-FFF2-40B4-BE49-F238E27FC236}">
                    <a16:creationId xmlns:a16="http://schemas.microsoft.com/office/drawing/2014/main" id="{AC932473-F4B3-D24D-8A34-420EFCB5287E}"/>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6">
                <a:extLst>
                  <a:ext uri="{FF2B5EF4-FFF2-40B4-BE49-F238E27FC236}">
                    <a16:creationId xmlns:a16="http://schemas.microsoft.com/office/drawing/2014/main" id="{5EB4CA41-5871-644D-8913-74829FDAFEC4}"/>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27">
                <a:extLst>
                  <a:ext uri="{FF2B5EF4-FFF2-40B4-BE49-F238E27FC236}">
                    <a16:creationId xmlns:a16="http://schemas.microsoft.com/office/drawing/2014/main" id="{3A7AC2F0-D08D-C04B-A86E-31CCA8D166C2}"/>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28">
                <a:extLst>
                  <a:ext uri="{FF2B5EF4-FFF2-40B4-BE49-F238E27FC236}">
                    <a16:creationId xmlns:a16="http://schemas.microsoft.com/office/drawing/2014/main" id="{85AFEA20-7D46-5145-AF43-72C8FB857D0A}"/>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29">
                <a:extLst>
                  <a:ext uri="{FF2B5EF4-FFF2-40B4-BE49-F238E27FC236}">
                    <a16:creationId xmlns:a16="http://schemas.microsoft.com/office/drawing/2014/main" id="{AF8F6ACC-3789-A948-AD34-AB88256CF92A}"/>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0">
                <a:extLst>
                  <a:ext uri="{FF2B5EF4-FFF2-40B4-BE49-F238E27FC236}">
                    <a16:creationId xmlns:a16="http://schemas.microsoft.com/office/drawing/2014/main" id="{789F7FA9-CA3A-4143-B152-29C47C213145}"/>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1">
                <a:extLst>
                  <a:ext uri="{FF2B5EF4-FFF2-40B4-BE49-F238E27FC236}">
                    <a16:creationId xmlns:a16="http://schemas.microsoft.com/office/drawing/2014/main" id="{83D50630-5910-104D-B3A6-022D2EA01694}"/>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2">
                <a:extLst>
                  <a:ext uri="{FF2B5EF4-FFF2-40B4-BE49-F238E27FC236}">
                    <a16:creationId xmlns:a16="http://schemas.microsoft.com/office/drawing/2014/main" id="{274F4475-62CD-3942-A410-FF2335E7D8A7}"/>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3">
                <a:extLst>
                  <a:ext uri="{FF2B5EF4-FFF2-40B4-BE49-F238E27FC236}">
                    <a16:creationId xmlns:a16="http://schemas.microsoft.com/office/drawing/2014/main" id="{E37F7BB2-2E6D-1440-80A0-B6A5AA49D97B}"/>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9" name="Freeform 34">
                <a:extLst>
                  <a:ext uri="{FF2B5EF4-FFF2-40B4-BE49-F238E27FC236}">
                    <a16:creationId xmlns:a16="http://schemas.microsoft.com/office/drawing/2014/main" id="{E5A96AE7-1C58-7A49-9196-99A677F120B0}"/>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5">
                <a:extLst>
                  <a:ext uri="{FF2B5EF4-FFF2-40B4-BE49-F238E27FC236}">
                    <a16:creationId xmlns:a16="http://schemas.microsoft.com/office/drawing/2014/main" id="{4B4CADC0-851E-1E4D-8D94-A8E33FDE4CC2}"/>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36">
                <a:extLst>
                  <a:ext uri="{FF2B5EF4-FFF2-40B4-BE49-F238E27FC236}">
                    <a16:creationId xmlns:a16="http://schemas.microsoft.com/office/drawing/2014/main" id="{23F64086-F361-4448-A1EE-FAA4BDC96547}"/>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sp>
        <p:nvSpPr>
          <p:cNvPr id="46" name="Title 1">
            <a:extLst>
              <a:ext uri="{FF2B5EF4-FFF2-40B4-BE49-F238E27FC236}">
                <a16:creationId xmlns:a16="http://schemas.microsoft.com/office/drawing/2014/main" id="{CE5E2DF7-5E9C-A742-9597-DE534D12E755}"/>
              </a:ext>
            </a:extLst>
          </p:cNvPr>
          <p:cNvSpPr>
            <a:spLocks noGrp="1"/>
          </p:cNvSpPr>
          <p:nvPr>
            <p:ph type="title"/>
          </p:nvPr>
        </p:nvSpPr>
        <p:spPr>
          <a:xfrm>
            <a:off x="1479834" y="661324"/>
            <a:ext cx="8754538" cy="1321813"/>
          </a:xfrm>
        </p:spPr>
        <p:txBody>
          <a:bodyPr lIns="0" rIns="90000" anchor="b">
            <a:noAutofit/>
          </a:bodyPr>
          <a:lstStyle>
            <a:lvl1pPr>
              <a:lnSpc>
                <a:spcPts val="6000"/>
              </a:lnSpc>
              <a:defRPr sz="7000">
                <a:solidFill>
                  <a:srgbClr val="E50053"/>
                </a:solidFill>
              </a:defRPr>
            </a:lvl1pPr>
          </a:lstStyle>
          <a:p>
            <a:r>
              <a:rPr lang="fi-FI"/>
              <a:t>Muokkaa ots. perustyyl. napsautt.</a:t>
            </a:r>
          </a:p>
        </p:txBody>
      </p:sp>
      <p:sp>
        <p:nvSpPr>
          <p:cNvPr id="47" name="Text Placeholder 3">
            <a:extLst>
              <a:ext uri="{FF2B5EF4-FFF2-40B4-BE49-F238E27FC236}">
                <a16:creationId xmlns:a16="http://schemas.microsoft.com/office/drawing/2014/main" id="{13EFE32D-FC60-914E-8459-9C7F95BEE47E}"/>
              </a:ext>
            </a:extLst>
          </p:cNvPr>
          <p:cNvSpPr>
            <a:spLocks noGrp="1"/>
          </p:cNvSpPr>
          <p:nvPr>
            <p:ph type="body" sz="half" idx="2"/>
          </p:nvPr>
        </p:nvSpPr>
        <p:spPr>
          <a:xfrm>
            <a:off x="1454782" y="2261524"/>
            <a:ext cx="8754538" cy="3148486"/>
          </a:xfrm>
        </p:spPr>
        <p:txBody>
          <a:bodyPr>
            <a:noAutofit/>
          </a:bodyPr>
          <a:lstStyle>
            <a:lvl1pPr marL="0" indent="0">
              <a:lnSpc>
                <a:spcPts val="4000"/>
              </a:lnSpc>
              <a:buNone/>
              <a:defRPr sz="3000"/>
            </a:lvl1pPr>
            <a:lvl2pPr marL="404813" indent="-176213">
              <a:lnSpc>
                <a:spcPts val="3500"/>
              </a:lnSpc>
              <a:buFont typeface="Arial" panose="020B0604020202020204" pitchFamily="34" charset="0"/>
              <a:buChar char="•"/>
              <a:tabLst/>
              <a:defRPr sz="30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p:txBody>
      </p:sp>
      <p:pic>
        <p:nvPicPr>
          <p:cNvPr id="2" name="Picture 1">
            <a:extLst>
              <a:ext uri="{FF2B5EF4-FFF2-40B4-BE49-F238E27FC236}">
                <a16:creationId xmlns:a16="http://schemas.microsoft.com/office/drawing/2014/main" id="{4C090BE5-1E3A-4D45-AA75-E6DF008B2878}"/>
              </a:ext>
            </a:extLst>
          </p:cNvPr>
          <p:cNvPicPr>
            <a:picLocks noChangeAspect="1"/>
          </p:cNvPicPr>
          <p:nvPr userDrawn="1"/>
        </p:nvPicPr>
        <p:blipFill>
          <a:blip r:embed="rId2"/>
          <a:stretch>
            <a:fillRect/>
          </a:stretch>
        </p:blipFill>
        <p:spPr>
          <a:xfrm>
            <a:off x="10870197" y="5575409"/>
            <a:ext cx="3163945" cy="1302801"/>
          </a:xfrm>
          <a:prstGeom prst="rect">
            <a:avLst/>
          </a:prstGeom>
        </p:spPr>
      </p:pic>
    </p:spTree>
    <p:extLst>
      <p:ext uri="{BB962C8B-B14F-4D97-AF65-F5344CB8AC3E}">
        <p14:creationId xmlns:p14="http://schemas.microsoft.com/office/powerpoint/2010/main" val="65050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sto 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84657F-439F-DA4D-B53A-26869B6680A9}"/>
              </a:ext>
            </a:extLst>
          </p:cNvPr>
          <p:cNvGrpSpPr/>
          <p:nvPr userDrawn="1"/>
        </p:nvGrpSpPr>
        <p:grpSpPr>
          <a:xfrm>
            <a:off x="-6413658" y="-3474720"/>
            <a:ext cx="11302452" cy="15169567"/>
            <a:chOff x="1185863" y="98425"/>
            <a:chExt cx="2941637" cy="3948113"/>
          </a:xfrm>
        </p:grpSpPr>
        <p:sp>
          <p:nvSpPr>
            <p:cNvPr id="2" name="Freeform 5">
              <a:extLst>
                <a:ext uri="{FF2B5EF4-FFF2-40B4-BE49-F238E27FC236}">
                  <a16:creationId xmlns:a16="http://schemas.microsoft.com/office/drawing/2014/main" id="{3BF4A9DB-21EA-E94D-8FB6-F6F61FC6C349}"/>
                </a:ext>
              </a:extLst>
            </p:cNvPr>
            <p:cNvSpPr>
              <a:spLocks noChangeArrowheads="1"/>
            </p:cNvSpPr>
            <p:nvPr userDrawn="1"/>
          </p:nvSpPr>
          <p:spPr bwMode="auto">
            <a:xfrm>
              <a:off x="1185863" y="98425"/>
              <a:ext cx="2941637" cy="2297113"/>
            </a:xfrm>
            <a:custGeom>
              <a:avLst/>
              <a:gdLst>
                <a:gd name="T0" fmla="*/ 4320 w 8171"/>
                <a:gd name="T1" fmla="*/ 0 h 6380"/>
                <a:gd name="T2" fmla="*/ 4320 w 8171"/>
                <a:gd name="T3" fmla="*/ 0 h 6380"/>
                <a:gd name="T4" fmla="*/ 4320 w 8171"/>
                <a:gd name="T5" fmla="*/ 0 h 6380"/>
                <a:gd name="T6" fmla="*/ 4320 w 8171"/>
                <a:gd name="T7" fmla="*/ 0 h 6380"/>
                <a:gd name="T8" fmla="*/ 5000 w 8171"/>
                <a:gd name="T9" fmla="*/ 6346 h 6380"/>
                <a:gd name="T10" fmla="*/ 8114 w 8171"/>
                <a:gd name="T11" fmla="*/ 2971 h 6380"/>
                <a:gd name="T12" fmla="*/ 4320 w 8171"/>
                <a:gd name="T13" fmla="*/ 0 h 6380"/>
              </a:gdLst>
              <a:ahLst/>
              <a:cxnLst>
                <a:cxn ang="0">
                  <a:pos x="T0" y="T1"/>
                </a:cxn>
                <a:cxn ang="0">
                  <a:pos x="T2" y="T3"/>
                </a:cxn>
                <a:cxn ang="0">
                  <a:pos x="T4" y="T5"/>
                </a:cxn>
                <a:cxn ang="0">
                  <a:pos x="T6" y="T7"/>
                </a:cxn>
                <a:cxn ang="0">
                  <a:pos x="T8" y="T9"/>
                </a:cxn>
                <a:cxn ang="0">
                  <a:pos x="T10" y="T11"/>
                </a:cxn>
                <a:cxn ang="0">
                  <a:pos x="T12" y="T13"/>
                </a:cxn>
              </a:cxnLst>
              <a:rect l="0" t="0" r="r" b="b"/>
              <a:pathLst>
                <a:path w="8171" h="6380">
                  <a:moveTo>
                    <a:pt x="4320" y="0"/>
                  </a:moveTo>
                  <a:lnTo>
                    <a:pt x="4320" y="0"/>
                  </a:lnTo>
                  <a:lnTo>
                    <a:pt x="4320" y="0"/>
                  </a:lnTo>
                  <a:lnTo>
                    <a:pt x="4320" y="0"/>
                  </a:lnTo>
                  <a:cubicBezTo>
                    <a:pt x="0" y="215"/>
                    <a:pt x="1343" y="6278"/>
                    <a:pt x="5000" y="6346"/>
                  </a:cubicBezTo>
                  <a:cubicBezTo>
                    <a:pt x="6729" y="6379"/>
                    <a:pt x="8170" y="4638"/>
                    <a:pt x="8114" y="2971"/>
                  </a:cubicBezTo>
                  <a:cubicBezTo>
                    <a:pt x="8041" y="813"/>
                    <a:pt x="6102" y="184"/>
                    <a:pt x="4320" y="0"/>
                  </a:cubicBezTo>
                </a:path>
              </a:pathLst>
            </a:custGeom>
            <a:solidFill>
              <a:srgbClr val="D9EDA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 name="Freeform 6">
              <a:extLst>
                <a:ext uri="{FF2B5EF4-FFF2-40B4-BE49-F238E27FC236}">
                  <a16:creationId xmlns:a16="http://schemas.microsoft.com/office/drawing/2014/main" id="{6894E9D7-EA4A-E34B-9F65-584D21BCF8E2}"/>
                </a:ext>
              </a:extLst>
            </p:cNvPr>
            <p:cNvSpPr>
              <a:spLocks noChangeArrowheads="1"/>
            </p:cNvSpPr>
            <p:nvPr userDrawn="1"/>
          </p:nvSpPr>
          <p:spPr bwMode="auto">
            <a:xfrm>
              <a:off x="1833563" y="2122488"/>
              <a:ext cx="1752600" cy="1924050"/>
            </a:xfrm>
            <a:custGeom>
              <a:avLst/>
              <a:gdLst>
                <a:gd name="T0" fmla="*/ 4514 w 4870"/>
                <a:gd name="T1" fmla="*/ 4121 h 5345"/>
                <a:gd name="T2" fmla="*/ 4514 w 4870"/>
                <a:gd name="T3" fmla="*/ 4121 h 5345"/>
                <a:gd name="T4" fmla="*/ 4514 w 4870"/>
                <a:gd name="T5" fmla="*/ 4121 h 5345"/>
                <a:gd name="T6" fmla="*/ 4514 w 4870"/>
                <a:gd name="T7" fmla="*/ 4121 h 5345"/>
                <a:gd name="T8" fmla="*/ 894 w 4870"/>
                <a:gd name="T9" fmla="*/ 4012 h 5345"/>
                <a:gd name="T10" fmla="*/ 617 w 4870"/>
                <a:gd name="T11" fmla="*/ 969 h 5345"/>
                <a:gd name="T12" fmla="*/ 3666 w 4870"/>
                <a:gd name="T13" fmla="*/ 141 h 5345"/>
                <a:gd name="T14" fmla="*/ 4514 w 4870"/>
                <a:gd name="T15" fmla="*/ 4121 h 5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70" h="5345">
                  <a:moveTo>
                    <a:pt x="4514" y="4121"/>
                  </a:moveTo>
                  <a:lnTo>
                    <a:pt x="4514" y="4121"/>
                  </a:lnTo>
                  <a:lnTo>
                    <a:pt x="4514" y="4121"/>
                  </a:lnTo>
                  <a:lnTo>
                    <a:pt x="4514" y="4121"/>
                  </a:lnTo>
                  <a:cubicBezTo>
                    <a:pt x="3216" y="4464"/>
                    <a:pt x="1769" y="5344"/>
                    <a:pt x="894" y="4012"/>
                  </a:cubicBezTo>
                  <a:cubicBezTo>
                    <a:pt x="414" y="3282"/>
                    <a:pt x="0" y="1728"/>
                    <a:pt x="617" y="969"/>
                  </a:cubicBezTo>
                  <a:cubicBezTo>
                    <a:pt x="812" y="730"/>
                    <a:pt x="3337" y="0"/>
                    <a:pt x="3666" y="141"/>
                  </a:cubicBezTo>
                  <a:cubicBezTo>
                    <a:pt x="4869" y="656"/>
                    <a:pt x="4736" y="3170"/>
                    <a:pt x="4514" y="4121"/>
                  </a:cubicBezTo>
                </a:path>
              </a:pathLst>
            </a:custGeom>
            <a:solidFill>
              <a:srgbClr val="61BDD4">
                <a:alpha val="49804"/>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5" name="Title 1">
            <a:extLst>
              <a:ext uri="{FF2B5EF4-FFF2-40B4-BE49-F238E27FC236}">
                <a16:creationId xmlns:a16="http://schemas.microsoft.com/office/drawing/2014/main" id="{63A5C4F4-E32C-DF44-9502-59DE3A91D6DC}"/>
              </a:ext>
            </a:extLst>
          </p:cNvPr>
          <p:cNvSpPr>
            <a:spLocks noGrp="1"/>
          </p:cNvSpPr>
          <p:nvPr>
            <p:ph type="title"/>
          </p:nvPr>
        </p:nvSpPr>
        <p:spPr>
          <a:xfrm>
            <a:off x="2410696" y="585925"/>
            <a:ext cx="7370608" cy="5690587"/>
          </a:xfrm>
        </p:spPr>
        <p:txBody>
          <a:bodyPr anchor="ctr" anchorCtr="0">
            <a:noAutofit/>
          </a:bodyPr>
          <a:lstStyle>
            <a:lvl1pPr algn="ctr">
              <a:lnSpc>
                <a:spcPts val="4000"/>
              </a:lnSpc>
              <a:defRPr sz="4000" b="1" i="0">
                <a:latin typeface="Lato Black" panose="020F0502020204030203" pitchFamily="34" charset="77"/>
              </a:defRPr>
            </a:lvl1pPr>
          </a:lstStyle>
          <a:p>
            <a:r>
              <a:rPr lang="fi-FI"/>
              <a:t>Muokkaa ots. perustyyl. napsautt.</a:t>
            </a:r>
          </a:p>
        </p:txBody>
      </p:sp>
      <p:pic>
        <p:nvPicPr>
          <p:cNvPr id="6" name="Picture 5">
            <a:extLst>
              <a:ext uri="{FF2B5EF4-FFF2-40B4-BE49-F238E27FC236}">
                <a16:creationId xmlns:a16="http://schemas.microsoft.com/office/drawing/2014/main" id="{83BD93F0-B730-4640-9158-459DACCD95CA}"/>
              </a:ext>
            </a:extLst>
          </p:cNvPr>
          <p:cNvPicPr>
            <a:picLocks noChangeAspect="1"/>
          </p:cNvPicPr>
          <p:nvPr userDrawn="1"/>
        </p:nvPicPr>
        <p:blipFill>
          <a:blip r:embed="rId2"/>
          <a:stretch>
            <a:fillRect/>
          </a:stretch>
        </p:blipFill>
        <p:spPr>
          <a:xfrm>
            <a:off x="8673871" y="4402150"/>
            <a:ext cx="5429847" cy="2751123"/>
          </a:xfrm>
          <a:prstGeom prst="rect">
            <a:avLst/>
          </a:prstGeom>
        </p:spPr>
      </p:pic>
    </p:spTree>
    <p:extLst>
      <p:ext uri="{BB962C8B-B14F-4D97-AF65-F5344CB8AC3E}">
        <p14:creationId xmlns:p14="http://schemas.microsoft.com/office/powerpoint/2010/main" val="379668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sto 2">
    <p:bg>
      <p:bgPr>
        <a:solidFill>
          <a:srgbClr val="DCF0F5"/>
        </a:solidFill>
        <a:effectLst/>
      </p:bgPr>
    </p:bg>
    <p:spTree>
      <p:nvGrpSpPr>
        <p:cNvPr id="1" name=""/>
        <p:cNvGrpSpPr/>
        <p:nvPr/>
      </p:nvGrpSpPr>
      <p:grpSpPr>
        <a:xfrm>
          <a:off x="0" y="0"/>
          <a:ext cx="0" cy="0"/>
          <a:chOff x="0" y="0"/>
          <a:chExt cx="0" cy="0"/>
        </a:xfrm>
      </p:grpSpPr>
      <p:sp>
        <p:nvSpPr>
          <p:cNvPr id="46" name="Freeform 7">
            <a:extLst>
              <a:ext uri="{FF2B5EF4-FFF2-40B4-BE49-F238E27FC236}">
                <a16:creationId xmlns:a16="http://schemas.microsoft.com/office/drawing/2014/main" id="{93DB6C57-30B2-2C43-B044-6488CF9A5D0D}"/>
              </a:ext>
            </a:extLst>
          </p:cNvPr>
          <p:cNvSpPr>
            <a:spLocks noChangeArrowheads="1"/>
          </p:cNvSpPr>
          <p:nvPr userDrawn="1"/>
        </p:nvSpPr>
        <p:spPr bwMode="auto">
          <a:xfrm>
            <a:off x="3691395" y="-745066"/>
            <a:ext cx="7538801" cy="9849148"/>
          </a:xfrm>
          <a:custGeom>
            <a:avLst/>
            <a:gdLst>
              <a:gd name="T0" fmla="*/ 7437 w 7438"/>
              <a:gd name="T1" fmla="*/ 4734 h 9718"/>
              <a:gd name="T2" fmla="*/ 7437 w 7438"/>
              <a:gd name="T3" fmla="*/ 4734 h 9718"/>
              <a:gd name="T4" fmla="*/ 7437 w 7438"/>
              <a:gd name="T5" fmla="*/ 4734 h 9718"/>
              <a:gd name="T6" fmla="*/ 7437 w 7438"/>
              <a:gd name="T7" fmla="*/ 4734 h 9718"/>
              <a:gd name="T8" fmla="*/ 139 w 7438"/>
              <a:gd name="T9" fmla="*/ 3562 h 9718"/>
              <a:gd name="T10" fmla="*/ 4233 w 7438"/>
              <a:gd name="T11" fmla="*/ 166 h 9718"/>
              <a:gd name="T12" fmla="*/ 7437 w 7438"/>
              <a:gd name="T13" fmla="*/ 4734 h 9718"/>
            </a:gdLst>
            <a:ahLst/>
            <a:cxnLst>
              <a:cxn ang="0">
                <a:pos x="T0" y="T1"/>
              </a:cxn>
              <a:cxn ang="0">
                <a:pos x="T2" y="T3"/>
              </a:cxn>
              <a:cxn ang="0">
                <a:pos x="T4" y="T5"/>
              </a:cxn>
              <a:cxn ang="0">
                <a:pos x="T6" y="T7"/>
              </a:cxn>
              <a:cxn ang="0">
                <a:pos x="T8" y="T9"/>
              </a:cxn>
              <a:cxn ang="0">
                <a:pos x="T10" y="T11"/>
              </a:cxn>
              <a:cxn ang="0">
                <a:pos x="T12" y="T13"/>
              </a:cxn>
            </a:cxnLst>
            <a:rect l="0" t="0" r="r" b="b"/>
            <a:pathLst>
              <a:path w="7438" h="9718">
                <a:moveTo>
                  <a:pt x="7437" y="4734"/>
                </a:moveTo>
                <a:lnTo>
                  <a:pt x="7437" y="4734"/>
                </a:lnTo>
                <a:lnTo>
                  <a:pt x="7437" y="4734"/>
                </a:lnTo>
                <a:lnTo>
                  <a:pt x="7437" y="4734"/>
                </a:lnTo>
                <a:cubicBezTo>
                  <a:pt x="6927" y="9717"/>
                  <a:pt x="0" y="7793"/>
                  <a:pt x="139" y="3562"/>
                </a:cubicBezTo>
                <a:cubicBezTo>
                  <a:pt x="206" y="1559"/>
                  <a:pt x="2309" y="0"/>
                  <a:pt x="4233" y="166"/>
                </a:cubicBezTo>
                <a:cubicBezTo>
                  <a:pt x="6724" y="380"/>
                  <a:pt x="7334" y="2661"/>
                  <a:pt x="7437" y="4734"/>
                </a:cubicBezTo>
              </a:path>
            </a:pathLst>
          </a:custGeom>
          <a:solidFill>
            <a:schemeClr val="bg1"/>
          </a:solidFill>
          <a:ln>
            <a:noFill/>
          </a:ln>
          <a:effectLst/>
        </p:spPr>
        <p:txBody>
          <a:bodyPr wrap="none" anchor="ctr"/>
          <a:lstStyle/>
          <a:p>
            <a:endParaRPr lang="fi-FI"/>
          </a:p>
        </p:txBody>
      </p:sp>
      <p:sp>
        <p:nvSpPr>
          <p:cNvPr id="2" name="Title 1">
            <a:extLst>
              <a:ext uri="{FF2B5EF4-FFF2-40B4-BE49-F238E27FC236}">
                <a16:creationId xmlns:a16="http://schemas.microsoft.com/office/drawing/2014/main" id="{0A24F529-508E-2E4F-AF4C-8B1AFE6749F9}"/>
              </a:ext>
            </a:extLst>
          </p:cNvPr>
          <p:cNvSpPr>
            <a:spLocks noGrp="1"/>
          </p:cNvSpPr>
          <p:nvPr>
            <p:ph type="title"/>
          </p:nvPr>
        </p:nvSpPr>
        <p:spPr>
          <a:xfrm>
            <a:off x="2406046" y="585925"/>
            <a:ext cx="7379908" cy="5690587"/>
          </a:xfrm>
        </p:spPr>
        <p:txBody>
          <a:bodyPr anchor="ctr" anchorCtr="0">
            <a:noAutofit/>
          </a:bodyPr>
          <a:lstStyle>
            <a:lvl1pPr algn="ctr">
              <a:lnSpc>
                <a:spcPts val="4000"/>
              </a:lnSpc>
              <a:defRPr sz="4000" b="1" i="0">
                <a:latin typeface="Lato Black" panose="020F0502020204030203" pitchFamily="34" charset="77"/>
              </a:defRPr>
            </a:lvl1pPr>
          </a:lstStyle>
          <a:p>
            <a:r>
              <a:rPr lang="fi-FI"/>
              <a:t>Muokkaa ots. perustyyl. napsautt.</a:t>
            </a:r>
          </a:p>
        </p:txBody>
      </p:sp>
    </p:spTree>
    <p:extLst>
      <p:ext uri="{BB962C8B-B14F-4D97-AF65-F5344CB8AC3E}">
        <p14:creationId xmlns:p14="http://schemas.microsoft.com/office/powerpoint/2010/main" val="324138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oitu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C28DC27-A2D1-494F-A411-B8C44E966CB4}"/>
              </a:ext>
            </a:extLst>
          </p:cNvPr>
          <p:cNvSpPr>
            <a:spLocks noChangeArrowheads="1"/>
          </p:cNvSpPr>
          <p:nvPr userDrawn="1"/>
        </p:nvSpPr>
        <p:spPr bwMode="auto">
          <a:xfrm>
            <a:off x="-1" y="1"/>
            <a:ext cx="6873529" cy="6858000"/>
          </a:xfrm>
          <a:custGeom>
            <a:avLst/>
            <a:gdLst>
              <a:gd name="T0" fmla="*/ 0 w 5855"/>
              <a:gd name="T1" fmla="*/ 5841 h 5842"/>
              <a:gd name="T2" fmla="*/ 0 w 5855"/>
              <a:gd name="T3" fmla="*/ 5841 h 5842"/>
              <a:gd name="T4" fmla="*/ 0 w 5855"/>
              <a:gd name="T5" fmla="*/ 5841 h 5842"/>
              <a:gd name="T6" fmla="*/ 5140 w 5855"/>
              <a:gd name="T7" fmla="*/ 5841 h 5842"/>
              <a:gd name="T8" fmla="*/ 5140 w 5855"/>
              <a:gd name="T9" fmla="*/ 5841 h 5842"/>
              <a:gd name="T10" fmla="*/ 5484 w 5855"/>
              <a:gd name="T11" fmla="*/ 2591 h 5842"/>
              <a:gd name="T12" fmla="*/ 4000 w 5855"/>
              <a:gd name="T13" fmla="*/ 0 h 5842"/>
              <a:gd name="T14" fmla="*/ 4000 w 5855"/>
              <a:gd name="T15" fmla="*/ 0 h 5842"/>
              <a:gd name="T16" fmla="*/ 0 w 5855"/>
              <a:gd name="T17" fmla="*/ 0 h 5842"/>
              <a:gd name="T18" fmla="*/ 0 w 5855"/>
              <a:gd name="T19" fmla="*/ 5841 h 5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55" h="5842">
                <a:moveTo>
                  <a:pt x="0" y="5841"/>
                </a:moveTo>
                <a:lnTo>
                  <a:pt x="0" y="5841"/>
                </a:lnTo>
                <a:lnTo>
                  <a:pt x="0" y="5841"/>
                </a:lnTo>
                <a:lnTo>
                  <a:pt x="5140" y="5841"/>
                </a:lnTo>
                <a:lnTo>
                  <a:pt x="5140" y="5841"/>
                </a:lnTo>
                <a:cubicBezTo>
                  <a:pt x="5643" y="5057"/>
                  <a:pt x="5854" y="4010"/>
                  <a:pt x="5484" y="2591"/>
                </a:cubicBezTo>
                <a:cubicBezTo>
                  <a:pt x="5226" y="1603"/>
                  <a:pt x="4675" y="674"/>
                  <a:pt x="4000" y="0"/>
                </a:cubicBezTo>
                <a:lnTo>
                  <a:pt x="4000" y="0"/>
                </a:lnTo>
                <a:lnTo>
                  <a:pt x="0" y="0"/>
                </a:lnTo>
                <a:lnTo>
                  <a:pt x="0" y="5841"/>
                </a:lnTo>
              </a:path>
            </a:pathLst>
          </a:custGeom>
          <a:solidFill>
            <a:schemeClr val="bg1"/>
          </a:solidFill>
          <a:ln>
            <a:noFill/>
          </a:ln>
          <a:effectLst/>
        </p:spPr>
        <p:txBody>
          <a:bodyPr wrap="none" anchor="ctr"/>
          <a:lstStyle/>
          <a:p>
            <a:endParaRPr lang="fi-FI"/>
          </a:p>
        </p:txBody>
      </p:sp>
      <p:sp>
        <p:nvSpPr>
          <p:cNvPr id="3" name="Subtitle 2">
            <a:extLst>
              <a:ext uri="{FF2B5EF4-FFF2-40B4-BE49-F238E27FC236}">
                <a16:creationId xmlns:a16="http://schemas.microsoft.com/office/drawing/2014/main" id="{42F0D59A-277B-7945-B4F2-2B1C5908E0BA}"/>
              </a:ext>
            </a:extLst>
          </p:cNvPr>
          <p:cNvSpPr>
            <a:spLocks noGrp="1"/>
          </p:cNvSpPr>
          <p:nvPr>
            <p:ph type="subTitle" idx="1" hasCustomPrompt="1"/>
          </p:nvPr>
        </p:nvSpPr>
        <p:spPr>
          <a:xfrm>
            <a:off x="477636" y="4500122"/>
            <a:ext cx="5495772" cy="780873"/>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solidFill>
                  <a:srgbClr val="23318E"/>
                </a:solidFill>
                <a:effectLst/>
                <a:latin typeface="Lato" panose="020F0502020204030203" pitchFamily="34" charset="77"/>
              </a:rPr>
              <a:t>Esiintyjän Nimi | </a:t>
            </a:r>
            <a:fld id="{9ECB97F9-0369-024B-BA5E-FC6B11E27709}" type="datetime1">
              <a:rPr lang="fi-FI" smtClean="0">
                <a:solidFill>
                  <a:srgbClr val="23318E"/>
                </a:solidFill>
                <a:effectLst/>
                <a:latin typeface="Lato" panose="020F0502020204030203" pitchFamily="34" charset="77"/>
              </a:rPr>
              <a:t>23.9.2019</a:t>
            </a:fld>
            <a:endParaRPr lang="fi-FI"/>
          </a:p>
        </p:txBody>
      </p:sp>
      <p:grpSp>
        <p:nvGrpSpPr>
          <p:cNvPr id="5" name="Group 4">
            <a:extLst>
              <a:ext uri="{FF2B5EF4-FFF2-40B4-BE49-F238E27FC236}">
                <a16:creationId xmlns:a16="http://schemas.microsoft.com/office/drawing/2014/main" id="{890F710C-05DE-CC42-A078-E9A63DD452FB}"/>
              </a:ext>
            </a:extLst>
          </p:cNvPr>
          <p:cNvGrpSpPr/>
          <p:nvPr userDrawn="1"/>
        </p:nvGrpSpPr>
        <p:grpSpPr>
          <a:xfrm>
            <a:off x="453993" y="5559897"/>
            <a:ext cx="2654967" cy="877417"/>
            <a:chOff x="3732213" y="628650"/>
            <a:chExt cx="2968625" cy="981075"/>
          </a:xfrm>
        </p:grpSpPr>
        <p:grpSp>
          <p:nvGrpSpPr>
            <p:cNvPr id="6" name="Group 5">
              <a:extLst>
                <a:ext uri="{FF2B5EF4-FFF2-40B4-BE49-F238E27FC236}">
                  <a16:creationId xmlns:a16="http://schemas.microsoft.com/office/drawing/2014/main" id="{ACA40605-2465-634F-AF9C-8DC12FDC449E}"/>
                </a:ext>
              </a:extLst>
            </p:cNvPr>
            <p:cNvGrpSpPr/>
            <p:nvPr/>
          </p:nvGrpSpPr>
          <p:grpSpPr>
            <a:xfrm>
              <a:off x="3732213" y="628650"/>
              <a:ext cx="968375" cy="981075"/>
              <a:chOff x="3732213" y="628650"/>
              <a:chExt cx="968375" cy="981075"/>
            </a:xfrm>
          </p:grpSpPr>
          <p:sp>
            <p:nvSpPr>
              <p:cNvPr id="39" name="Freeform 2">
                <a:extLst>
                  <a:ext uri="{FF2B5EF4-FFF2-40B4-BE49-F238E27FC236}">
                    <a16:creationId xmlns:a16="http://schemas.microsoft.com/office/drawing/2014/main" id="{26CF8F26-CD30-E14B-B735-A6FE5BC19658}"/>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
                <a:extLst>
                  <a:ext uri="{FF2B5EF4-FFF2-40B4-BE49-F238E27FC236}">
                    <a16:creationId xmlns:a16="http://schemas.microsoft.com/office/drawing/2014/main" id="{196F94D4-40DE-574D-9A85-5BE564899197}"/>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4">
                <a:extLst>
                  <a:ext uri="{FF2B5EF4-FFF2-40B4-BE49-F238E27FC236}">
                    <a16:creationId xmlns:a16="http://schemas.microsoft.com/office/drawing/2014/main" id="{F3FE733C-A985-3740-8855-B372E0FE73A7}"/>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2" name="Freeform 5">
                <a:extLst>
                  <a:ext uri="{FF2B5EF4-FFF2-40B4-BE49-F238E27FC236}">
                    <a16:creationId xmlns:a16="http://schemas.microsoft.com/office/drawing/2014/main" id="{8A2D8233-688A-4B46-9FF7-7BA324765638}"/>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7" name="Group 6">
              <a:extLst>
                <a:ext uri="{FF2B5EF4-FFF2-40B4-BE49-F238E27FC236}">
                  <a16:creationId xmlns:a16="http://schemas.microsoft.com/office/drawing/2014/main" id="{F0E8EF4B-5420-0346-8608-33E22F3B36B0}"/>
                </a:ext>
              </a:extLst>
            </p:cNvPr>
            <p:cNvGrpSpPr/>
            <p:nvPr/>
          </p:nvGrpSpPr>
          <p:grpSpPr>
            <a:xfrm>
              <a:off x="4843463" y="976313"/>
              <a:ext cx="1857375" cy="282575"/>
              <a:chOff x="4843463" y="976313"/>
              <a:chExt cx="1857375" cy="282575"/>
            </a:xfrm>
          </p:grpSpPr>
          <p:sp>
            <p:nvSpPr>
              <p:cNvPr id="8" name="Freeform 6">
                <a:extLst>
                  <a:ext uri="{FF2B5EF4-FFF2-40B4-BE49-F238E27FC236}">
                    <a16:creationId xmlns:a16="http://schemas.microsoft.com/office/drawing/2014/main" id="{8151556C-6776-E147-BD60-8B37A5A13D5B}"/>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7">
                <a:extLst>
                  <a:ext uri="{FF2B5EF4-FFF2-40B4-BE49-F238E27FC236}">
                    <a16:creationId xmlns:a16="http://schemas.microsoft.com/office/drawing/2014/main" id="{B48F9164-63A9-B84C-AFC1-852FB36DCB0D}"/>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8">
                <a:extLst>
                  <a:ext uri="{FF2B5EF4-FFF2-40B4-BE49-F238E27FC236}">
                    <a16:creationId xmlns:a16="http://schemas.microsoft.com/office/drawing/2014/main" id="{316CD7ED-FAA8-2347-A330-03296C71F15C}"/>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9">
                <a:extLst>
                  <a:ext uri="{FF2B5EF4-FFF2-40B4-BE49-F238E27FC236}">
                    <a16:creationId xmlns:a16="http://schemas.microsoft.com/office/drawing/2014/main" id="{6E131419-F25B-3942-8729-76DDE6657A66}"/>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0">
                <a:extLst>
                  <a:ext uri="{FF2B5EF4-FFF2-40B4-BE49-F238E27FC236}">
                    <a16:creationId xmlns:a16="http://schemas.microsoft.com/office/drawing/2014/main" id="{706F0FA4-67A8-434E-BB31-96D6F368D566}"/>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1">
                <a:extLst>
                  <a:ext uri="{FF2B5EF4-FFF2-40B4-BE49-F238E27FC236}">
                    <a16:creationId xmlns:a16="http://schemas.microsoft.com/office/drawing/2014/main" id="{B59C42B6-9084-2343-ADC9-CA2061B97237}"/>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2">
                <a:extLst>
                  <a:ext uri="{FF2B5EF4-FFF2-40B4-BE49-F238E27FC236}">
                    <a16:creationId xmlns:a16="http://schemas.microsoft.com/office/drawing/2014/main" id="{342C04AD-0AD6-694A-A774-0E0E6754B7D9}"/>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3">
                <a:extLst>
                  <a:ext uri="{FF2B5EF4-FFF2-40B4-BE49-F238E27FC236}">
                    <a16:creationId xmlns:a16="http://schemas.microsoft.com/office/drawing/2014/main" id="{BFACBF69-06EA-4E40-980E-1957703C5C24}"/>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4">
                <a:extLst>
                  <a:ext uri="{FF2B5EF4-FFF2-40B4-BE49-F238E27FC236}">
                    <a16:creationId xmlns:a16="http://schemas.microsoft.com/office/drawing/2014/main" id="{B0499281-2423-244F-BCE5-5707FC1864B5}"/>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5">
                <a:extLst>
                  <a:ext uri="{FF2B5EF4-FFF2-40B4-BE49-F238E27FC236}">
                    <a16:creationId xmlns:a16="http://schemas.microsoft.com/office/drawing/2014/main" id="{68134B56-425E-3F45-B536-41FE83AE2612}"/>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6">
                <a:extLst>
                  <a:ext uri="{FF2B5EF4-FFF2-40B4-BE49-F238E27FC236}">
                    <a16:creationId xmlns:a16="http://schemas.microsoft.com/office/drawing/2014/main" id="{5B081636-DCD3-B943-B169-3AF378651F09}"/>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7">
                <a:extLst>
                  <a:ext uri="{FF2B5EF4-FFF2-40B4-BE49-F238E27FC236}">
                    <a16:creationId xmlns:a16="http://schemas.microsoft.com/office/drawing/2014/main" id="{EAFCC1E8-4E6E-1A46-9D1F-A4B6F12A2B8E}"/>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8">
                <a:extLst>
                  <a:ext uri="{FF2B5EF4-FFF2-40B4-BE49-F238E27FC236}">
                    <a16:creationId xmlns:a16="http://schemas.microsoft.com/office/drawing/2014/main" id="{1831B263-594C-0345-ADFF-A2D4AAC9F1EC}"/>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9">
                <a:extLst>
                  <a:ext uri="{FF2B5EF4-FFF2-40B4-BE49-F238E27FC236}">
                    <a16:creationId xmlns:a16="http://schemas.microsoft.com/office/drawing/2014/main" id="{91A3B30E-24F0-6946-8CC9-5C35815047CE}"/>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0">
                <a:extLst>
                  <a:ext uri="{FF2B5EF4-FFF2-40B4-BE49-F238E27FC236}">
                    <a16:creationId xmlns:a16="http://schemas.microsoft.com/office/drawing/2014/main" id="{3C0ED47D-5939-A545-8CF4-307A65EA040C}"/>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1">
                <a:extLst>
                  <a:ext uri="{FF2B5EF4-FFF2-40B4-BE49-F238E27FC236}">
                    <a16:creationId xmlns:a16="http://schemas.microsoft.com/office/drawing/2014/main" id="{D2325BAA-2258-8E43-BB09-75745B80F7B9}"/>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2">
                <a:extLst>
                  <a:ext uri="{FF2B5EF4-FFF2-40B4-BE49-F238E27FC236}">
                    <a16:creationId xmlns:a16="http://schemas.microsoft.com/office/drawing/2014/main" id="{1C1836F1-2363-0F4A-9CA6-7F5DDAF95B69}"/>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3">
                <a:extLst>
                  <a:ext uri="{FF2B5EF4-FFF2-40B4-BE49-F238E27FC236}">
                    <a16:creationId xmlns:a16="http://schemas.microsoft.com/office/drawing/2014/main" id="{ED01FE8F-0F0F-4143-B121-9291720833B9}"/>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4">
                <a:extLst>
                  <a:ext uri="{FF2B5EF4-FFF2-40B4-BE49-F238E27FC236}">
                    <a16:creationId xmlns:a16="http://schemas.microsoft.com/office/drawing/2014/main" id="{8DB74B2C-FB9F-4F44-BD08-91DD7D3793E7}"/>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5">
                <a:extLst>
                  <a:ext uri="{FF2B5EF4-FFF2-40B4-BE49-F238E27FC236}">
                    <a16:creationId xmlns:a16="http://schemas.microsoft.com/office/drawing/2014/main" id="{52F2D1FB-753F-2542-8B5C-3E2D74BB6138}"/>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6">
                <a:extLst>
                  <a:ext uri="{FF2B5EF4-FFF2-40B4-BE49-F238E27FC236}">
                    <a16:creationId xmlns:a16="http://schemas.microsoft.com/office/drawing/2014/main" id="{A5E97329-89CC-9F49-989B-456F54F6E694}"/>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7">
                <a:extLst>
                  <a:ext uri="{FF2B5EF4-FFF2-40B4-BE49-F238E27FC236}">
                    <a16:creationId xmlns:a16="http://schemas.microsoft.com/office/drawing/2014/main" id="{279AA3DB-8415-384B-94E8-94D99FC1B435}"/>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8">
                <a:extLst>
                  <a:ext uri="{FF2B5EF4-FFF2-40B4-BE49-F238E27FC236}">
                    <a16:creationId xmlns:a16="http://schemas.microsoft.com/office/drawing/2014/main" id="{038C1809-82BD-2448-9535-7CD6E571D0AF}"/>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9">
                <a:extLst>
                  <a:ext uri="{FF2B5EF4-FFF2-40B4-BE49-F238E27FC236}">
                    <a16:creationId xmlns:a16="http://schemas.microsoft.com/office/drawing/2014/main" id="{B67EC635-9509-F54C-910B-BC2CF1324D7E}"/>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0">
                <a:extLst>
                  <a:ext uri="{FF2B5EF4-FFF2-40B4-BE49-F238E27FC236}">
                    <a16:creationId xmlns:a16="http://schemas.microsoft.com/office/drawing/2014/main" id="{BF746F7F-A7D2-6D44-A6BF-2050817DBC99}"/>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1">
                <a:extLst>
                  <a:ext uri="{FF2B5EF4-FFF2-40B4-BE49-F238E27FC236}">
                    <a16:creationId xmlns:a16="http://schemas.microsoft.com/office/drawing/2014/main" id="{311E21A6-96EA-A645-A147-4F8B1C6F5F03}"/>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2">
                <a:extLst>
                  <a:ext uri="{FF2B5EF4-FFF2-40B4-BE49-F238E27FC236}">
                    <a16:creationId xmlns:a16="http://schemas.microsoft.com/office/drawing/2014/main" id="{93C90282-07C2-8448-9F9F-9EF28B0FAA37}"/>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3">
                <a:extLst>
                  <a:ext uri="{FF2B5EF4-FFF2-40B4-BE49-F238E27FC236}">
                    <a16:creationId xmlns:a16="http://schemas.microsoft.com/office/drawing/2014/main" id="{836C9D6A-E9FD-A947-8CC0-745E159C2745}"/>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4">
                <a:extLst>
                  <a:ext uri="{FF2B5EF4-FFF2-40B4-BE49-F238E27FC236}">
                    <a16:creationId xmlns:a16="http://schemas.microsoft.com/office/drawing/2014/main" id="{4BBF2BC7-E292-664B-960C-81E23210F586}"/>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5">
                <a:extLst>
                  <a:ext uri="{FF2B5EF4-FFF2-40B4-BE49-F238E27FC236}">
                    <a16:creationId xmlns:a16="http://schemas.microsoft.com/office/drawing/2014/main" id="{1F025FDB-CD24-F742-88DB-42ED1D2B327D}"/>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6">
                <a:extLst>
                  <a:ext uri="{FF2B5EF4-FFF2-40B4-BE49-F238E27FC236}">
                    <a16:creationId xmlns:a16="http://schemas.microsoft.com/office/drawing/2014/main" id="{E5D4A6D2-5FE1-B941-8618-C2C03221E585}"/>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sp>
        <p:nvSpPr>
          <p:cNvPr id="43" name="Title 42">
            <a:extLst>
              <a:ext uri="{FF2B5EF4-FFF2-40B4-BE49-F238E27FC236}">
                <a16:creationId xmlns:a16="http://schemas.microsoft.com/office/drawing/2014/main" id="{41A5F510-BA8D-BB40-BFE7-F299E19A9D28}"/>
              </a:ext>
            </a:extLst>
          </p:cNvPr>
          <p:cNvSpPr>
            <a:spLocks noGrp="1"/>
          </p:cNvSpPr>
          <p:nvPr>
            <p:ph type="title"/>
          </p:nvPr>
        </p:nvSpPr>
        <p:spPr>
          <a:xfrm>
            <a:off x="453993" y="911277"/>
            <a:ext cx="5519415" cy="3273657"/>
          </a:xfrm>
        </p:spPr>
        <p:txBody>
          <a:bodyPr anchor="b" anchorCtr="0">
            <a:noAutofit/>
          </a:bodyPr>
          <a:lstStyle>
            <a:lvl1pPr>
              <a:lnSpc>
                <a:spcPts val="6500"/>
              </a:lnSpc>
              <a:defRPr sz="7500"/>
            </a:lvl1pPr>
          </a:lstStyle>
          <a:p>
            <a:r>
              <a:rPr lang="fi-FI"/>
              <a:t>Muokkaa ots. perustyyl. napsautt.</a:t>
            </a:r>
          </a:p>
        </p:txBody>
      </p:sp>
      <p:pic>
        <p:nvPicPr>
          <p:cNvPr id="2" name="Picture 1">
            <a:extLst>
              <a:ext uri="{FF2B5EF4-FFF2-40B4-BE49-F238E27FC236}">
                <a16:creationId xmlns:a16="http://schemas.microsoft.com/office/drawing/2014/main" id="{A279CFFA-3C19-1242-B791-3A82E79C20BB}"/>
              </a:ext>
            </a:extLst>
          </p:cNvPr>
          <p:cNvPicPr>
            <a:picLocks noChangeAspect="1"/>
          </p:cNvPicPr>
          <p:nvPr userDrawn="1"/>
        </p:nvPicPr>
        <p:blipFill>
          <a:blip r:embed="rId3"/>
          <a:stretch>
            <a:fillRect/>
          </a:stretch>
        </p:blipFill>
        <p:spPr>
          <a:xfrm>
            <a:off x="6379513" y="6064249"/>
            <a:ext cx="1320087" cy="1587500"/>
          </a:xfrm>
          <a:prstGeom prst="rect">
            <a:avLst/>
          </a:prstGeom>
        </p:spPr>
      </p:pic>
      <p:pic>
        <p:nvPicPr>
          <p:cNvPr id="45" name="Picture 44">
            <a:extLst>
              <a:ext uri="{FF2B5EF4-FFF2-40B4-BE49-F238E27FC236}">
                <a16:creationId xmlns:a16="http://schemas.microsoft.com/office/drawing/2014/main" id="{5D9F39E7-9186-EF4A-82A1-DA949A4FE740}"/>
              </a:ext>
            </a:extLst>
          </p:cNvPr>
          <p:cNvPicPr>
            <a:picLocks noChangeAspect="1"/>
          </p:cNvPicPr>
          <p:nvPr userDrawn="1"/>
        </p:nvPicPr>
        <p:blipFill>
          <a:blip r:embed="rId4"/>
          <a:stretch>
            <a:fillRect/>
          </a:stretch>
        </p:blipFill>
        <p:spPr>
          <a:xfrm>
            <a:off x="9803350" y="6142752"/>
            <a:ext cx="1934657" cy="287148"/>
          </a:xfrm>
          <a:prstGeom prst="rect">
            <a:avLst/>
          </a:prstGeom>
        </p:spPr>
      </p:pic>
    </p:spTree>
    <p:extLst>
      <p:ext uri="{BB962C8B-B14F-4D97-AF65-F5344CB8AC3E}">
        <p14:creationId xmlns:p14="http://schemas.microsoft.com/office/powerpoint/2010/main" val="3833091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st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D0C5D6-8883-564C-A790-DB16BCEBB811}"/>
              </a:ext>
            </a:extLst>
          </p:cNvPr>
          <p:cNvSpPr>
            <a:spLocks noGrp="1"/>
          </p:cNvSpPr>
          <p:nvPr>
            <p:ph type="title"/>
          </p:nvPr>
        </p:nvSpPr>
        <p:spPr>
          <a:xfrm>
            <a:off x="1936811" y="3190671"/>
            <a:ext cx="8318377" cy="3171217"/>
          </a:xfrm>
        </p:spPr>
        <p:txBody>
          <a:bodyPr anchor="ctr" anchorCtr="0">
            <a:noAutofit/>
          </a:bodyPr>
          <a:lstStyle>
            <a:lvl1pPr algn="ctr">
              <a:lnSpc>
                <a:spcPts val="4000"/>
              </a:lnSpc>
              <a:defRPr sz="4000" b="1" i="0">
                <a:solidFill>
                  <a:schemeClr val="bg1"/>
                </a:solidFill>
                <a:latin typeface="Lato Black" panose="020F0502020204030203" pitchFamily="34" charset="77"/>
              </a:defRPr>
            </a:lvl1pPr>
          </a:lstStyle>
          <a:p>
            <a:r>
              <a:rPr lang="fi-FI"/>
              <a:t>Muokkaa ots. perustyyl. napsautt.</a:t>
            </a:r>
          </a:p>
        </p:txBody>
      </p:sp>
      <p:pic>
        <p:nvPicPr>
          <p:cNvPr id="2" name="Picture 1">
            <a:extLst>
              <a:ext uri="{FF2B5EF4-FFF2-40B4-BE49-F238E27FC236}">
                <a16:creationId xmlns:a16="http://schemas.microsoft.com/office/drawing/2014/main" id="{7A775277-4F5F-6C43-B41D-43EEDE646CBD}"/>
              </a:ext>
            </a:extLst>
          </p:cNvPr>
          <p:cNvPicPr>
            <a:picLocks noChangeAspect="1"/>
          </p:cNvPicPr>
          <p:nvPr userDrawn="1"/>
        </p:nvPicPr>
        <p:blipFill>
          <a:blip r:embed="rId3"/>
          <a:stretch>
            <a:fillRect/>
          </a:stretch>
        </p:blipFill>
        <p:spPr>
          <a:xfrm>
            <a:off x="10255188" y="5661757"/>
            <a:ext cx="1684020" cy="1400348"/>
          </a:xfrm>
          <a:prstGeom prst="rect">
            <a:avLst/>
          </a:prstGeom>
        </p:spPr>
      </p:pic>
    </p:spTree>
    <p:extLst>
      <p:ext uri="{BB962C8B-B14F-4D97-AF65-F5344CB8AC3E}">
        <p14:creationId xmlns:p14="http://schemas.microsoft.com/office/powerpoint/2010/main" val="909888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st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378C00-B909-7746-A0B6-B02E96499E48}"/>
              </a:ext>
            </a:extLst>
          </p:cNvPr>
          <p:cNvSpPr>
            <a:spLocks noGrp="1"/>
          </p:cNvSpPr>
          <p:nvPr>
            <p:ph type="title"/>
          </p:nvPr>
        </p:nvSpPr>
        <p:spPr>
          <a:xfrm>
            <a:off x="507600" y="585925"/>
            <a:ext cx="5181600" cy="4453003"/>
          </a:xfrm>
        </p:spPr>
        <p:txBody>
          <a:bodyPr anchor="ctr" anchorCtr="0">
            <a:noAutofit/>
          </a:bodyPr>
          <a:lstStyle>
            <a:lvl1pPr algn="l">
              <a:lnSpc>
                <a:spcPts val="4000"/>
              </a:lnSpc>
              <a:defRPr sz="4000" b="1" i="0">
                <a:solidFill>
                  <a:schemeClr val="bg1"/>
                </a:solidFill>
                <a:latin typeface="Lato Black" panose="020F0502020204030203" pitchFamily="34" charset="77"/>
              </a:defRPr>
            </a:lvl1pPr>
          </a:lstStyle>
          <a:p>
            <a:r>
              <a:rPr lang="fi-FI"/>
              <a:t>Muokkaa ots. perustyyl. napsautt.</a:t>
            </a:r>
          </a:p>
        </p:txBody>
      </p:sp>
      <p:pic>
        <p:nvPicPr>
          <p:cNvPr id="5" name="Picture 4">
            <a:extLst>
              <a:ext uri="{FF2B5EF4-FFF2-40B4-BE49-F238E27FC236}">
                <a16:creationId xmlns:a16="http://schemas.microsoft.com/office/drawing/2014/main" id="{B4DCB6C2-4EB2-0248-B8FE-6297CE6D7543}"/>
              </a:ext>
            </a:extLst>
          </p:cNvPr>
          <p:cNvPicPr>
            <a:picLocks noChangeAspect="1"/>
          </p:cNvPicPr>
          <p:nvPr userDrawn="1"/>
        </p:nvPicPr>
        <p:blipFill>
          <a:blip r:embed="rId3"/>
          <a:stretch>
            <a:fillRect/>
          </a:stretch>
        </p:blipFill>
        <p:spPr>
          <a:xfrm>
            <a:off x="159388" y="-394470"/>
            <a:ext cx="2538603" cy="1172468"/>
          </a:xfrm>
          <a:prstGeom prst="rect">
            <a:avLst/>
          </a:prstGeom>
        </p:spPr>
      </p:pic>
    </p:spTree>
    <p:extLst>
      <p:ext uri="{BB962C8B-B14F-4D97-AF65-F5344CB8AC3E}">
        <p14:creationId xmlns:p14="http://schemas.microsoft.com/office/powerpoint/2010/main" val="3384687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sto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28B8B7-8578-7847-A413-7DF44619BF22}"/>
              </a:ext>
            </a:extLst>
          </p:cNvPr>
          <p:cNvSpPr>
            <a:spLocks noGrp="1"/>
          </p:cNvSpPr>
          <p:nvPr>
            <p:ph type="title"/>
          </p:nvPr>
        </p:nvSpPr>
        <p:spPr>
          <a:xfrm>
            <a:off x="2971139" y="632537"/>
            <a:ext cx="6249720" cy="3326435"/>
          </a:xfrm>
        </p:spPr>
        <p:txBody>
          <a:bodyPr anchor="ctr" anchorCtr="0">
            <a:noAutofit/>
          </a:bodyPr>
          <a:lstStyle>
            <a:lvl1pPr algn="ctr">
              <a:lnSpc>
                <a:spcPts val="4000"/>
              </a:lnSpc>
              <a:defRPr sz="4000" b="1" i="0">
                <a:solidFill>
                  <a:srgbClr val="23318E"/>
                </a:solidFill>
                <a:latin typeface="Lato Black" panose="020F0502020204030203" pitchFamily="34" charset="77"/>
              </a:defRPr>
            </a:lvl1pPr>
          </a:lstStyle>
          <a:p>
            <a:r>
              <a:rPr lang="fi-FI"/>
              <a:t>Muokkaa ots. perustyyl. napsautt.</a:t>
            </a:r>
          </a:p>
        </p:txBody>
      </p:sp>
      <p:pic>
        <p:nvPicPr>
          <p:cNvPr id="5" name="Picture 4">
            <a:extLst>
              <a:ext uri="{FF2B5EF4-FFF2-40B4-BE49-F238E27FC236}">
                <a16:creationId xmlns:a16="http://schemas.microsoft.com/office/drawing/2014/main" id="{00DAC4F9-F44B-2E41-AEEA-BCD1EE778118}"/>
              </a:ext>
            </a:extLst>
          </p:cNvPr>
          <p:cNvPicPr>
            <a:picLocks noChangeAspect="1"/>
          </p:cNvPicPr>
          <p:nvPr userDrawn="1"/>
        </p:nvPicPr>
        <p:blipFill>
          <a:blip r:embed="rId3"/>
          <a:stretch>
            <a:fillRect/>
          </a:stretch>
        </p:blipFill>
        <p:spPr>
          <a:xfrm>
            <a:off x="9885023" y="-732745"/>
            <a:ext cx="1721443" cy="1365282"/>
          </a:xfrm>
          <a:prstGeom prst="rect">
            <a:avLst/>
          </a:prstGeom>
        </p:spPr>
      </p:pic>
    </p:spTree>
    <p:extLst>
      <p:ext uri="{BB962C8B-B14F-4D97-AF65-F5344CB8AC3E}">
        <p14:creationId xmlns:p14="http://schemas.microsoft.com/office/powerpoint/2010/main" val="467394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sto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D0C5D6-8883-564C-A790-DB16BCEBB811}"/>
              </a:ext>
            </a:extLst>
          </p:cNvPr>
          <p:cNvSpPr>
            <a:spLocks noGrp="1"/>
          </p:cNvSpPr>
          <p:nvPr>
            <p:ph type="title"/>
          </p:nvPr>
        </p:nvSpPr>
        <p:spPr>
          <a:xfrm>
            <a:off x="507600" y="583658"/>
            <a:ext cx="5291847" cy="3190673"/>
          </a:xfrm>
        </p:spPr>
        <p:txBody>
          <a:bodyPr anchor="ctr" anchorCtr="0">
            <a:noAutofit/>
          </a:bodyPr>
          <a:lstStyle>
            <a:lvl1pPr algn="l">
              <a:lnSpc>
                <a:spcPts val="4000"/>
              </a:lnSpc>
              <a:defRPr sz="4000" b="1" i="0">
                <a:solidFill>
                  <a:srgbClr val="23318E"/>
                </a:solidFill>
                <a:latin typeface="Lato Black" panose="020F0502020204030203" pitchFamily="34" charset="77"/>
              </a:defRPr>
            </a:lvl1pPr>
          </a:lstStyle>
          <a:p>
            <a:r>
              <a:rPr lang="fi-FI"/>
              <a:t>Muokkaa ots. perustyyl. napsautt.</a:t>
            </a:r>
          </a:p>
        </p:txBody>
      </p:sp>
      <p:pic>
        <p:nvPicPr>
          <p:cNvPr id="7" name="Picture 6">
            <a:extLst>
              <a:ext uri="{FF2B5EF4-FFF2-40B4-BE49-F238E27FC236}">
                <a16:creationId xmlns:a16="http://schemas.microsoft.com/office/drawing/2014/main" id="{306A1D86-F191-A94A-A66F-E4444C9684A8}"/>
              </a:ext>
            </a:extLst>
          </p:cNvPr>
          <p:cNvPicPr>
            <a:picLocks noChangeAspect="1"/>
          </p:cNvPicPr>
          <p:nvPr userDrawn="1"/>
        </p:nvPicPr>
        <p:blipFill>
          <a:blip r:embed="rId3"/>
          <a:stretch>
            <a:fillRect/>
          </a:stretch>
        </p:blipFill>
        <p:spPr>
          <a:xfrm>
            <a:off x="159388" y="-394470"/>
            <a:ext cx="2538603" cy="1172468"/>
          </a:xfrm>
          <a:prstGeom prst="rect">
            <a:avLst/>
          </a:prstGeom>
        </p:spPr>
      </p:pic>
    </p:spTree>
    <p:extLst>
      <p:ext uri="{BB962C8B-B14F-4D97-AF65-F5344CB8AC3E}">
        <p14:creationId xmlns:p14="http://schemas.microsoft.com/office/powerpoint/2010/main" val="2016707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sto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D0C5D6-8883-564C-A790-DB16BCEBB811}"/>
              </a:ext>
            </a:extLst>
          </p:cNvPr>
          <p:cNvSpPr>
            <a:spLocks noGrp="1"/>
          </p:cNvSpPr>
          <p:nvPr>
            <p:ph type="title"/>
          </p:nvPr>
        </p:nvSpPr>
        <p:spPr>
          <a:xfrm>
            <a:off x="507600" y="2879388"/>
            <a:ext cx="5415190" cy="3708410"/>
          </a:xfrm>
        </p:spPr>
        <p:txBody>
          <a:bodyPr anchor="ctr" anchorCtr="0">
            <a:noAutofit/>
          </a:bodyPr>
          <a:lstStyle>
            <a:lvl1pPr algn="l">
              <a:lnSpc>
                <a:spcPts val="4000"/>
              </a:lnSpc>
              <a:defRPr sz="4000" b="1" i="0">
                <a:solidFill>
                  <a:srgbClr val="23318E"/>
                </a:solidFill>
                <a:latin typeface="Lato Black" panose="020F0502020204030203" pitchFamily="34" charset="77"/>
              </a:defRPr>
            </a:lvl1pPr>
          </a:lstStyle>
          <a:p>
            <a:r>
              <a:rPr lang="fi-FI"/>
              <a:t>Muokkaa ots. perustyyl. napsautt.</a:t>
            </a:r>
          </a:p>
        </p:txBody>
      </p:sp>
      <p:pic>
        <p:nvPicPr>
          <p:cNvPr id="6" name="Picture 5">
            <a:extLst>
              <a:ext uri="{FF2B5EF4-FFF2-40B4-BE49-F238E27FC236}">
                <a16:creationId xmlns:a16="http://schemas.microsoft.com/office/drawing/2014/main" id="{BA877F50-0AD9-434F-B3F5-C9B0DD353241}"/>
              </a:ext>
            </a:extLst>
          </p:cNvPr>
          <p:cNvPicPr>
            <a:picLocks noChangeAspect="1"/>
          </p:cNvPicPr>
          <p:nvPr userDrawn="1"/>
        </p:nvPicPr>
        <p:blipFill>
          <a:blip r:embed="rId3"/>
          <a:stretch>
            <a:fillRect/>
          </a:stretch>
        </p:blipFill>
        <p:spPr>
          <a:xfrm>
            <a:off x="-1879600" y="378317"/>
            <a:ext cx="4383905" cy="1805138"/>
          </a:xfrm>
          <a:prstGeom prst="rect">
            <a:avLst/>
          </a:prstGeom>
        </p:spPr>
      </p:pic>
    </p:spTree>
    <p:extLst>
      <p:ext uri="{BB962C8B-B14F-4D97-AF65-F5344CB8AC3E}">
        <p14:creationId xmlns:p14="http://schemas.microsoft.com/office/powerpoint/2010/main" val="204566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sto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378C00-B909-7746-A0B6-B02E96499E48}"/>
              </a:ext>
            </a:extLst>
          </p:cNvPr>
          <p:cNvSpPr>
            <a:spLocks noGrp="1"/>
          </p:cNvSpPr>
          <p:nvPr>
            <p:ph type="title"/>
          </p:nvPr>
        </p:nvSpPr>
        <p:spPr>
          <a:xfrm>
            <a:off x="6742748" y="585926"/>
            <a:ext cx="4941652" cy="3052219"/>
          </a:xfrm>
        </p:spPr>
        <p:txBody>
          <a:bodyPr anchor="ctr" anchorCtr="0">
            <a:noAutofit/>
          </a:bodyPr>
          <a:lstStyle>
            <a:lvl1pPr algn="r">
              <a:lnSpc>
                <a:spcPts val="4000"/>
              </a:lnSpc>
              <a:defRPr sz="4000" b="1" i="0">
                <a:solidFill>
                  <a:schemeClr val="bg1"/>
                </a:solidFill>
                <a:latin typeface="Lato Black" panose="020F0502020204030203" pitchFamily="34" charset="77"/>
              </a:defRPr>
            </a:lvl1pPr>
          </a:lstStyle>
          <a:p>
            <a:r>
              <a:rPr lang="fi-FI"/>
              <a:t>Muokkaa ots. perustyyl. napsautt.</a:t>
            </a:r>
          </a:p>
        </p:txBody>
      </p:sp>
      <p:pic>
        <p:nvPicPr>
          <p:cNvPr id="5" name="Picture 4">
            <a:extLst>
              <a:ext uri="{FF2B5EF4-FFF2-40B4-BE49-F238E27FC236}">
                <a16:creationId xmlns:a16="http://schemas.microsoft.com/office/drawing/2014/main" id="{531C07A5-E074-5049-A00E-1D26B379B9C1}"/>
              </a:ext>
            </a:extLst>
          </p:cNvPr>
          <p:cNvPicPr>
            <a:picLocks noChangeAspect="1"/>
          </p:cNvPicPr>
          <p:nvPr userDrawn="1"/>
        </p:nvPicPr>
        <p:blipFill>
          <a:blip r:embed="rId3"/>
          <a:stretch>
            <a:fillRect/>
          </a:stretch>
        </p:blipFill>
        <p:spPr>
          <a:xfrm>
            <a:off x="159388" y="-394470"/>
            <a:ext cx="2538603" cy="1172468"/>
          </a:xfrm>
          <a:prstGeom prst="rect">
            <a:avLst/>
          </a:prstGeom>
        </p:spPr>
      </p:pic>
    </p:spTree>
    <p:extLst>
      <p:ext uri="{BB962C8B-B14F-4D97-AF65-F5344CB8AC3E}">
        <p14:creationId xmlns:p14="http://schemas.microsoft.com/office/powerpoint/2010/main" val="705371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sto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28B8B7-8578-7847-A413-7DF44619BF22}"/>
              </a:ext>
            </a:extLst>
          </p:cNvPr>
          <p:cNvSpPr>
            <a:spLocks noGrp="1"/>
          </p:cNvSpPr>
          <p:nvPr>
            <p:ph type="title"/>
          </p:nvPr>
        </p:nvSpPr>
        <p:spPr>
          <a:xfrm>
            <a:off x="1936811" y="585925"/>
            <a:ext cx="8318377" cy="5690587"/>
          </a:xfrm>
        </p:spPr>
        <p:txBody>
          <a:bodyPr anchor="ctr" anchorCtr="0">
            <a:noAutofit/>
          </a:bodyPr>
          <a:lstStyle>
            <a:lvl1pPr algn="ctr">
              <a:lnSpc>
                <a:spcPts val="4000"/>
              </a:lnSpc>
              <a:defRPr sz="4000" b="1" i="0">
                <a:solidFill>
                  <a:schemeClr val="bg1"/>
                </a:solidFill>
                <a:latin typeface="Lato Black" panose="020F0502020204030203" pitchFamily="34" charset="77"/>
              </a:defRPr>
            </a:lvl1pPr>
          </a:lstStyle>
          <a:p>
            <a:r>
              <a:rPr lang="fi-FI"/>
              <a:t>Muokkaa ots. perustyyl. napsautt.</a:t>
            </a:r>
          </a:p>
        </p:txBody>
      </p:sp>
      <p:pic>
        <p:nvPicPr>
          <p:cNvPr id="2" name="Picture 1">
            <a:extLst>
              <a:ext uri="{FF2B5EF4-FFF2-40B4-BE49-F238E27FC236}">
                <a16:creationId xmlns:a16="http://schemas.microsoft.com/office/drawing/2014/main" id="{CE2499D0-88B7-A24F-938D-EA59F0791919}"/>
              </a:ext>
            </a:extLst>
          </p:cNvPr>
          <p:cNvPicPr>
            <a:picLocks noChangeAspect="1"/>
          </p:cNvPicPr>
          <p:nvPr userDrawn="1"/>
        </p:nvPicPr>
        <p:blipFill>
          <a:blip r:embed="rId3"/>
          <a:stretch>
            <a:fillRect/>
          </a:stretch>
        </p:blipFill>
        <p:spPr>
          <a:xfrm>
            <a:off x="9885024" y="-732745"/>
            <a:ext cx="1721443" cy="1365282"/>
          </a:xfrm>
          <a:prstGeom prst="rect">
            <a:avLst/>
          </a:prstGeom>
        </p:spPr>
      </p:pic>
    </p:spTree>
    <p:extLst>
      <p:ext uri="{BB962C8B-B14F-4D97-AF65-F5344CB8AC3E}">
        <p14:creationId xmlns:p14="http://schemas.microsoft.com/office/powerpoint/2010/main" val="2310827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sto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D0C5D6-8883-564C-A790-DB16BCEBB811}"/>
              </a:ext>
            </a:extLst>
          </p:cNvPr>
          <p:cNvSpPr>
            <a:spLocks noGrp="1"/>
          </p:cNvSpPr>
          <p:nvPr>
            <p:ph type="title"/>
          </p:nvPr>
        </p:nvSpPr>
        <p:spPr>
          <a:xfrm>
            <a:off x="505838" y="1123415"/>
            <a:ext cx="4046708" cy="4611170"/>
          </a:xfrm>
        </p:spPr>
        <p:txBody>
          <a:bodyPr anchor="ctr" anchorCtr="0">
            <a:noAutofit/>
          </a:bodyPr>
          <a:lstStyle>
            <a:lvl1pPr algn="l">
              <a:lnSpc>
                <a:spcPts val="4000"/>
              </a:lnSpc>
              <a:defRPr sz="4000" b="1" i="0">
                <a:solidFill>
                  <a:schemeClr val="bg1"/>
                </a:solidFill>
                <a:latin typeface="Lato Black" panose="020F0502020204030203" pitchFamily="34" charset="77"/>
              </a:defRPr>
            </a:lvl1pPr>
          </a:lstStyle>
          <a:p>
            <a:r>
              <a:rPr lang="fi-FI"/>
              <a:t>Muokkaa ots. perustyyl. napsautt.</a:t>
            </a:r>
          </a:p>
        </p:txBody>
      </p:sp>
      <p:pic>
        <p:nvPicPr>
          <p:cNvPr id="2" name="Picture 1">
            <a:extLst>
              <a:ext uri="{FF2B5EF4-FFF2-40B4-BE49-F238E27FC236}">
                <a16:creationId xmlns:a16="http://schemas.microsoft.com/office/drawing/2014/main" id="{7A775277-4F5F-6C43-B41D-43EEDE646CBD}"/>
              </a:ext>
            </a:extLst>
          </p:cNvPr>
          <p:cNvPicPr>
            <a:picLocks noChangeAspect="1"/>
          </p:cNvPicPr>
          <p:nvPr userDrawn="1"/>
        </p:nvPicPr>
        <p:blipFill>
          <a:blip r:embed="rId3"/>
          <a:stretch>
            <a:fillRect/>
          </a:stretch>
        </p:blipFill>
        <p:spPr>
          <a:xfrm>
            <a:off x="10255188" y="5661757"/>
            <a:ext cx="1684020" cy="1400348"/>
          </a:xfrm>
          <a:prstGeom prst="rect">
            <a:avLst/>
          </a:prstGeom>
        </p:spPr>
      </p:pic>
    </p:spTree>
    <p:extLst>
      <p:ext uri="{BB962C8B-B14F-4D97-AF65-F5344CB8AC3E}">
        <p14:creationId xmlns:p14="http://schemas.microsoft.com/office/powerpoint/2010/main" val="607290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sto 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378C00-B909-7746-A0B6-B02E96499E48}"/>
              </a:ext>
            </a:extLst>
          </p:cNvPr>
          <p:cNvSpPr>
            <a:spLocks noGrp="1"/>
          </p:cNvSpPr>
          <p:nvPr>
            <p:ph type="title"/>
          </p:nvPr>
        </p:nvSpPr>
        <p:spPr>
          <a:xfrm>
            <a:off x="3216613" y="508105"/>
            <a:ext cx="5758774" cy="3791521"/>
          </a:xfrm>
        </p:spPr>
        <p:txBody>
          <a:bodyPr anchor="ctr" anchorCtr="0">
            <a:noAutofit/>
          </a:bodyPr>
          <a:lstStyle>
            <a:lvl1pPr algn="ctr">
              <a:lnSpc>
                <a:spcPts val="4000"/>
              </a:lnSpc>
              <a:defRPr sz="4000" b="1" i="0">
                <a:solidFill>
                  <a:schemeClr val="bg1"/>
                </a:solidFill>
                <a:latin typeface="Lato Black" panose="020F0502020204030203" pitchFamily="34" charset="77"/>
              </a:defRPr>
            </a:lvl1pPr>
          </a:lstStyle>
          <a:p>
            <a:r>
              <a:rPr lang="fi-FI"/>
              <a:t>Muokkaa ots. perustyyl. napsautt.</a:t>
            </a:r>
          </a:p>
        </p:txBody>
      </p:sp>
      <p:pic>
        <p:nvPicPr>
          <p:cNvPr id="5" name="Picture 4">
            <a:extLst>
              <a:ext uri="{FF2B5EF4-FFF2-40B4-BE49-F238E27FC236}">
                <a16:creationId xmlns:a16="http://schemas.microsoft.com/office/drawing/2014/main" id="{EDA7B357-552F-AA48-B8FE-664744FF8513}"/>
              </a:ext>
            </a:extLst>
          </p:cNvPr>
          <p:cNvPicPr>
            <a:picLocks noChangeAspect="1"/>
          </p:cNvPicPr>
          <p:nvPr userDrawn="1"/>
        </p:nvPicPr>
        <p:blipFill>
          <a:blip r:embed="rId3"/>
          <a:stretch>
            <a:fillRect/>
          </a:stretch>
        </p:blipFill>
        <p:spPr>
          <a:xfrm>
            <a:off x="159388" y="-394470"/>
            <a:ext cx="2538603" cy="1172468"/>
          </a:xfrm>
          <a:prstGeom prst="rect">
            <a:avLst/>
          </a:prstGeom>
        </p:spPr>
      </p:pic>
    </p:spTree>
    <p:extLst>
      <p:ext uri="{BB962C8B-B14F-4D97-AF65-F5344CB8AC3E}">
        <p14:creationId xmlns:p14="http://schemas.microsoft.com/office/powerpoint/2010/main" val="814940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sto 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28B8B7-8578-7847-A413-7DF44619BF22}"/>
              </a:ext>
            </a:extLst>
          </p:cNvPr>
          <p:cNvSpPr>
            <a:spLocks noGrp="1"/>
          </p:cNvSpPr>
          <p:nvPr>
            <p:ph type="title"/>
          </p:nvPr>
        </p:nvSpPr>
        <p:spPr>
          <a:xfrm>
            <a:off x="1936811" y="2023353"/>
            <a:ext cx="8318377" cy="4253159"/>
          </a:xfrm>
        </p:spPr>
        <p:txBody>
          <a:bodyPr anchor="ctr" anchorCtr="0">
            <a:noAutofit/>
          </a:bodyPr>
          <a:lstStyle>
            <a:lvl1pPr algn="ctr">
              <a:lnSpc>
                <a:spcPts val="4000"/>
              </a:lnSpc>
              <a:defRPr sz="4000" b="1" i="0">
                <a:solidFill>
                  <a:schemeClr val="bg1"/>
                </a:solidFill>
                <a:latin typeface="Lato Black" panose="020F0502020204030203" pitchFamily="34" charset="77"/>
              </a:defRPr>
            </a:lvl1pPr>
          </a:lstStyle>
          <a:p>
            <a:r>
              <a:rPr lang="fi-FI"/>
              <a:t>Muokkaa ots. perustyyl. napsautt.</a:t>
            </a:r>
          </a:p>
        </p:txBody>
      </p:sp>
      <p:pic>
        <p:nvPicPr>
          <p:cNvPr id="5" name="Picture 4">
            <a:extLst>
              <a:ext uri="{FF2B5EF4-FFF2-40B4-BE49-F238E27FC236}">
                <a16:creationId xmlns:a16="http://schemas.microsoft.com/office/drawing/2014/main" id="{8A035E9F-66AE-BF46-A959-F84434236A20}"/>
              </a:ext>
            </a:extLst>
          </p:cNvPr>
          <p:cNvPicPr>
            <a:picLocks noChangeAspect="1"/>
          </p:cNvPicPr>
          <p:nvPr userDrawn="1"/>
        </p:nvPicPr>
        <p:blipFill>
          <a:blip r:embed="rId3"/>
          <a:stretch>
            <a:fillRect/>
          </a:stretch>
        </p:blipFill>
        <p:spPr>
          <a:xfrm>
            <a:off x="10255188" y="5661757"/>
            <a:ext cx="1684020" cy="1400348"/>
          </a:xfrm>
          <a:prstGeom prst="rect">
            <a:avLst/>
          </a:prstGeom>
        </p:spPr>
      </p:pic>
    </p:spTree>
    <p:extLst>
      <p:ext uri="{BB962C8B-B14F-4D97-AF65-F5344CB8AC3E}">
        <p14:creationId xmlns:p14="http://schemas.microsoft.com/office/powerpoint/2010/main" val="3686448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oitus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C28DC27-A2D1-494F-A411-B8C44E966CB4}"/>
              </a:ext>
            </a:extLst>
          </p:cNvPr>
          <p:cNvSpPr>
            <a:spLocks noChangeArrowheads="1"/>
          </p:cNvSpPr>
          <p:nvPr userDrawn="1"/>
        </p:nvSpPr>
        <p:spPr bwMode="auto">
          <a:xfrm>
            <a:off x="-1" y="1"/>
            <a:ext cx="6873529" cy="6858000"/>
          </a:xfrm>
          <a:custGeom>
            <a:avLst/>
            <a:gdLst>
              <a:gd name="T0" fmla="*/ 0 w 5855"/>
              <a:gd name="T1" fmla="*/ 5841 h 5842"/>
              <a:gd name="T2" fmla="*/ 0 w 5855"/>
              <a:gd name="T3" fmla="*/ 5841 h 5842"/>
              <a:gd name="T4" fmla="*/ 0 w 5855"/>
              <a:gd name="T5" fmla="*/ 5841 h 5842"/>
              <a:gd name="T6" fmla="*/ 5140 w 5855"/>
              <a:gd name="T7" fmla="*/ 5841 h 5842"/>
              <a:gd name="T8" fmla="*/ 5140 w 5855"/>
              <a:gd name="T9" fmla="*/ 5841 h 5842"/>
              <a:gd name="T10" fmla="*/ 5484 w 5855"/>
              <a:gd name="T11" fmla="*/ 2591 h 5842"/>
              <a:gd name="T12" fmla="*/ 4000 w 5855"/>
              <a:gd name="T13" fmla="*/ 0 h 5842"/>
              <a:gd name="T14" fmla="*/ 4000 w 5855"/>
              <a:gd name="T15" fmla="*/ 0 h 5842"/>
              <a:gd name="T16" fmla="*/ 0 w 5855"/>
              <a:gd name="T17" fmla="*/ 0 h 5842"/>
              <a:gd name="T18" fmla="*/ 0 w 5855"/>
              <a:gd name="T19" fmla="*/ 5841 h 5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55" h="5842">
                <a:moveTo>
                  <a:pt x="0" y="5841"/>
                </a:moveTo>
                <a:lnTo>
                  <a:pt x="0" y="5841"/>
                </a:lnTo>
                <a:lnTo>
                  <a:pt x="0" y="5841"/>
                </a:lnTo>
                <a:lnTo>
                  <a:pt x="5140" y="5841"/>
                </a:lnTo>
                <a:lnTo>
                  <a:pt x="5140" y="5841"/>
                </a:lnTo>
                <a:cubicBezTo>
                  <a:pt x="5643" y="5057"/>
                  <a:pt x="5854" y="4010"/>
                  <a:pt x="5484" y="2591"/>
                </a:cubicBezTo>
                <a:cubicBezTo>
                  <a:pt x="5226" y="1603"/>
                  <a:pt x="4675" y="674"/>
                  <a:pt x="4000" y="0"/>
                </a:cubicBezTo>
                <a:lnTo>
                  <a:pt x="4000" y="0"/>
                </a:lnTo>
                <a:lnTo>
                  <a:pt x="0" y="0"/>
                </a:lnTo>
                <a:lnTo>
                  <a:pt x="0" y="5841"/>
                </a:lnTo>
              </a:path>
            </a:pathLst>
          </a:custGeom>
          <a:solidFill>
            <a:schemeClr val="bg1"/>
          </a:solidFill>
          <a:ln>
            <a:noFill/>
          </a:ln>
          <a:effectLst/>
        </p:spPr>
        <p:txBody>
          <a:bodyPr wrap="none" anchor="ctr"/>
          <a:lstStyle/>
          <a:p>
            <a:endParaRPr lang="fi-FI"/>
          </a:p>
        </p:txBody>
      </p:sp>
      <p:sp>
        <p:nvSpPr>
          <p:cNvPr id="3" name="Subtitle 2">
            <a:extLst>
              <a:ext uri="{FF2B5EF4-FFF2-40B4-BE49-F238E27FC236}">
                <a16:creationId xmlns:a16="http://schemas.microsoft.com/office/drawing/2014/main" id="{42F0D59A-277B-7945-B4F2-2B1C5908E0BA}"/>
              </a:ext>
            </a:extLst>
          </p:cNvPr>
          <p:cNvSpPr>
            <a:spLocks noGrp="1"/>
          </p:cNvSpPr>
          <p:nvPr>
            <p:ph type="subTitle" idx="1" hasCustomPrompt="1"/>
          </p:nvPr>
        </p:nvSpPr>
        <p:spPr>
          <a:xfrm>
            <a:off x="477636" y="4500122"/>
            <a:ext cx="5495772" cy="780873"/>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solidFill>
                  <a:srgbClr val="23318E"/>
                </a:solidFill>
                <a:effectLst/>
                <a:latin typeface="Lato" panose="020F0502020204030203" pitchFamily="34" charset="77"/>
              </a:rPr>
              <a:t>Esiintyjän Nimi | </a:t>
            </a:r>
            <a:fld id="{9ECB97F9-0369-024B-BA5E-FC6B11E27709}" type="datetime1">
              <a:rPr lang="fi-FI" smtClean="0">
                <a:solidFill>
                  <a:srgbClr val="23318E"/>
                </a:solidFill>
                <a:effectLst/>
                <a:latin typeface="Lato" panose="020F0502020204030203" pitchFamily="34" charset="77"/>
              </a:rPr>
              <a:t>23.9.2019</a:t>
            </a:fld>
            <a:endParaRPr lang="fi-FI"/>
          </a:p>
        </p:txBody>
      </p:sp>
      <p:grpSp>
        <p:nvGrpSpPr>
          <p:cNvPr id="5" name="Group 4">
            <a:extLst>
              <a:ext uri="{FF2B5EF4-FFF2-40B4-BE49-F238E27FC236}">
                <a16:creationId xmlns:a16="http://schemas.microsoft.com/office/drawing/2014/main" id="{890F710C-05DE-CC42-A078-E9A63DD452FB}"/>
              </a:ext>
            </a:extLst>
          </p:cNvPr>
          <p:cNvGrpSpPr/>
          <p:nvPr userDrawn="1"/>
        </p:nvGrpSpPr>
        <p:grpSpPr>
          <a:xfrm>
            <a:off x="453993" y="5559897"/>
            <a:ext cx="2654967" cy="877417"/>
            <a:chOff x="3732213" y="628650"/>
            <a:chExt cx="2968625" cy="981075"/>
          </a:xfrm>
        </p:grpSpPr>
        <p:grpSp>
          <p:nvGrpSpPr>
            <p:cNvPr id="6" name="Group 5">
              <a:extLst>
                <a:ext uri="{FF2B5EF4-FFF2-40B4-BE49-F238E27FC236}">
                  <a16:creationId xmlns:a16="http://schemas.microsoft.com/office/drawing/2014/main" id="{ACA40605-2465-634F-AF9C-8DC12FDC449E}"/>
                </a:ext>
              </a:extLst>
            </p:cNvPr>
            <p:cNvGrpSpPr/>
            <p:nvPr/>
          </p:nvGrpSpPr>
          <p:grpSpPr>
            <a:xfrm>
              <a:off x="3732213" y="628650"/>
              <a:ext cx="968375" cy="981075"/>
              <a:chOff x="3732213" y="628650"/>
              <a:chExt cx="968375" cy="981075"/>
            </a:xfrm>
          </p:grpSpPr>
          <p:sp>
            <p:nvSpPr>
              <p:cNvPr id="39" name="Freeform 2">
                <a:extLst>
                  <a:ext uri="{FF2B5EF4-FFF2-40B4-BE49-F238E27FC236}">
                    <a16:creationId xmlns:a16="http://schemas.microsoft.com/office/drawing/2014/main" id="{26CF8F26-CD30-E14B-B735-A6FE5BC19658}"/>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
                <a:extLst>
                  <a:ext uri="{FF2B5EF4-FFF2-40B4-BE49-F238E27FC236}">
                    <a16:creationId xmlns:a16="http://schemas.microsoft.com/office/drawing/2014/main" id="{196F94D4-40DE-574D-9A85-5BE564899197}"/>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4">
                <a:extLst>
                  <a:ext uri="{FF2B5EF4-FFF2-40B4-BE49-F238E27FC236}">
                    <a16:creationId xmlns:a16="http://schemas.microsoft.com/office/drawing/2014/main" id="{F3FE733C-A985-3740-8855-B372E0FE73A7}"/>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2" name="Freeform 5">
                <a:extLst>
                  <a:ext uri="{FF2B5EF4-FFF2-40B4-BE49-F238E27FC236}">
                    <a16:creationId xmlns:a16="http://schemas.microsoft.com/office/drawing/2014/main" id="{8A2D8233-688A-4B46-9FF7-7BA324765638}"/>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7" name="Group 6">
              <a:extLst>
                <a:ext uri="{FF2B5EF4-FFF2-40B4-BE49-F238E27FC236}">
                  <a16:creationId xmlns:a16="http://schemas.microsoft.com/office/drawing/2014/main" id="{F0E8EF4B-5420-0346-8608-33E22F3B36B0}"/>
                </a:ext>
              </a:extLst>
            </p:cNvPr>
            <p:cNvGrpSpPr/>
            <p:nvPr/>
          </p:nvGrpSpPr>
          <p:grpSpPr>
            <a:xfrm>
              <a:off x="4843463" y="976313"/>
              <a:ext cx="1857375" cy="282575"/>
              <a:chOff x="4843463" y="976313"/>
              <a:chExt cx="1857375" cy="282575"/>
            </a:xfrm>
          </p:grpSpPr>
          <p:sp>
            <p:nvSpPr>
              <p:cNvPr id="8" name="Freeform 6">
                <a:extLst>
                  <a:ext uri="{FF2B5EF4-FFF2-40B4-BE49-F238E27FC236}">
                    <a16:creationId xmlns:a16="http://schemas.microsoft.com/office/drawing/2014/main" id="{8151556C-6776-E147-BD60-8B37A5A13D5B}"/>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7">
                <a:extLst>
                  <a:ext uri="{FF2B5EF4-FFF2-40B4-BE49-F238E27FC236}">
                    <a16:creationId xmlns:a16="http://schemas.microsoft.com/office/drawing/2014/main" id="{B48F9164-63A9-B84C-AFC1-852FB36DCB0D}"/>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8">
                <a:extLst>
                  <a:ext uri="{FF2B5EF4-FFF2-40B4-BE49-F238E27FC236}">
                    <a16:creationId xmlns:a16="http://schemas.microsoft.com/office/drawing/2014/main" id="{316CD7ED-FAA8-2347-A330-03296C71F15C}"/>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9">
                <a:extLst>
                  <a:ext uri="{FF2B5EF4-FFF2-40B4-BE49-F238E27FC236}">
                    <a16:creationId xmlns:a16="http://schemas.microsoft.com/office/drawing/2014/main" id="{6E131419-F25B-3942-8729-76DDE6657A66}"/>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0">
                <a:extLst>
                  <a:ext uri="{FF2B5EF4-FFF2-40B4-BE49-F238E27FC236}">
                    <a16:creationId xmlns:a16="http://schemas.microsoft.com/office/drawing/2014/main" id="{706F0FA4-67A8-434E-BB31-96D6F368D566}"/>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1">
                <a:extLst>
                  <a:ext uri="{FF2B5EF4-FFF2-40B4-BE49-F238E27FC236}">
                    <a16:creationId xmlns:a16="http://schemas.microsoft.com/office/drawing/2014/main" id="{B59C42B6-9084-2343-ADC9-CA2061B97237}"/>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2">
                <a:extLst>
                  <a:ext uri="{FF2B5EF4-FFF2-40B4-BE49-F238E27FC236}">
                    <a16:creationId xmlns:a16="http://schemas.microsoft.com/office/drawing/2014/main" id="{342C04AD-0AD6-694A-A774-0E0E6754B7D9}"/>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3">
                <a:extLst>
                  <a:ext uri="{FF2B5EF4-FFF2-40B4-BE49-F238E27FC236}">
                    <a16:creationId xmlns:a16="http://schemas.microsoft.com/office/drawing/2014/main" id="{BFACBF69-06EA-4E40-980E-1957703C5C24}"/>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4">
                <a:extLst>
                  <a:ext uri="{FF2B5EF4-FFF2-40B4-BE49-F238E27FC236}">
                    <a16:creationId xmlns:a16="http://schemas.microsoft.com/office/drawing/2014/main" id="{B0499281-2423-244F-BCE5-5707FC1864B5}"/>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5">
                <a:extLst>
                  <a:ext uri="{FF2B5EF4-FFF2-40B4-BE49-F238E27FC236}">
                    <a16:creationId xmlns:a16="http://schemas.microsoft.com/office/drawing/2014/main" id="{68134B56-425E-3F45-B536-41FE83AE2612}"/>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6">
                <a:extLst>
                  <a:ext uri="{FF2B5EF4-FFF2-40B4-BE49-F238E27FC236}">
                    <a16:creationId xmlns:a16="http://schemas.microsoft.com/office/drawing/2014/main" id="{5B081636-DCD3-B943-B169-3AF378651F09}"/>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7">
                <a:extLst>
                  <a:ext uri="{FF2B5EF4-FFF2-40B4-BE49-F238E27FC236}">
                    <a16:creationId xmlns:a16="http://schemas.microsoft.com/office/drawing/2014/main" id="{EAFCC1E8-4E6E-1A46-9D1F-A4B6F12A2B8E}"/>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8">
                <a:extLst>
                  <a:ext uri="{FF2B5EF4-FFF2-40B4-BE49-F238E27FC236}">
                    <a16:creationId xmlns:a16="http://schemas.microsoft.com/office/drawing/2014/main" id="{1831B263-594C-0345-ADFF-A2D4AAC9F1EC}"/>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9">
                <a:extLst>
                  <a:ext uri="{FF2B5EF4-FFF2-40B4-BE49-F238E27FC236}">
                    <a16:creationId xmlns:a16="http://schemas.microsoft.com/office/drawing/2014/main" id="{91A3B30E-24F0-6946-8CC9-5C35815047CE}"/>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0">
                <a:extLst>
                  <a:ext uri="{FF2B5EF4-FFF2-40B4-BE49-F238E27FC236}">
                    <a16:creationId xmlns:a16="http://schemas.microsoft.com/office/drawing/2014/main" id="{3C0ED47D-5939-A545-8CF4-307A65EA040C}"/>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1">
                <a:extLst>
                  <a:ext uri="{FF2B5EF4-FFF2-40B4-BE49-F238E27FC236}">
                    <a16:creationId xmlns:a16="http://schemas.microsoft.com/office/drawing/2014/main" id="{D2325BAA-2258-8E43-BB09-75745B80F7B9}"/>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2">
                <a:extLst>
                  <a:ext uri="{FF2B5EF4-FFF2-40B4-BE49-F238E27FC236}">
                    <a16:creationId xmlns:a16="http://schemas.microsoft.com/office/drawing/2014/main" id="{1C1836F1-2363-0F4A-9CA6-7F5DDAF95B69}"/>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3">
                <a:extLst>
                  <a:ext uri="{FF2B5EF4-FFF2-40B4-BE49-F238E27FC236}">
                    <a16:creationId xmlns:a16="http://schemas.microsoft.com/office/drawing/2014/main" id="{ED01FE8F-0F0F-4143-B121-9291720833B9}"/>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4">
                <a:extLst>
                  <a:ext uri="{FF2B5EF4-FFF2-40B4-BE49-F238E27FC236}">
                    <a16:creationId xmlns:a16="http://schemas.microsoft.com/office/drawing/2014/main" id="{8DB74B2C-FB9F-4F44-BD08-91DD7D3793E7}"/>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5">
                <a:extLst>
                  <a:ext uri="{FF2B5EF4-FFF2-40B4-BE49-F238E27FC236}">
                    <a16:creationId xmlns:a16="http://schemas.microsoft.com/office/drawing/2014/main" id="{52F2D1FB-753F-2542-8B5C-3E2D74BB6138}"/>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6">
                <a:extLst>
                  <a:ext uri="{FF2B5EF4-FFF2-40B4-BE49-F238E27FC236}">
                    <a16:creationId xmlns:a16="http://schemas.microsoft.com/office/drawing/2014/main" id="{A5E97329-89CC-9F49-989B-456F54F6E694}"/>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7">
                <a:extLst>
                  <a:ext uri="{FF2B5EF4-FFF2-40B4-BE49-F238E27FC236}">
                    <a16:creationId xmlns:a16="http://schemas.microsoft.com/office/drawing/2014/main" id="{279AA3DB-8415-384B-94E8-94D99FC1B435}"/>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8">
                <a:extLst>
                  <a:ext uri="{FF2B5EF4-FFF2-40B4-BE49-F238E27FC236}">
                    <a16:creationId xmlns:a16="http://schemas.microsoft.com/office/drawing/2014/main" id="{038C1809-82BD-2448-9535-7CD6E571D0AF}"/>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9">
                <a:extLst>
                  <a:ext uri="{FF2B5EF4-FFF2-40B4-BE49-F238E27FC236}">
                    <a16:creationId xmlns:a16="http://schemas.microsoft.com/office/drawing/2014/main" id="{B67EC635-9509-F54C-910B-BC2CF1324D7E}"/>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0">
                <a:extLst>
                  <a:ext uri="{FF2B5EF4-FFF2-40B4-BE49-F238E27FC236}">
                    <a16:creationId xmlns:a16="http://schemas.microsoft.com/office/drawing/2014/main" id="{BF746F7F-A7D2-6D44-A6BF-2050817DBC99}"/>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1">
                <a:extLst>
                  <a:ext uri="{FF2B5EF4-FFF2-40B4-BE49-F238E27FC236}">
                    <a16:creationId xmlns:a16="http://schemas.microsoft.com/office/drawing/2014/main" id="{311E21A6-96EA-A645-A147-4F8B1C6F5F03}"/>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2">
                <a:extLst>
                  <a:ext uri="{FF2B5EF4-FFF2-40B4-BE49-F238E27FC236}">
                    <a16:creationId xmlns:a16="http://schemas.microsoft.com/office/drawing/2014/main" id="{93C90282-07C2-8448-9F9F-9EF28B0FAA37}"/>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3">
                <a:extLst>
                  <a:ext uri="{FF2B5EF4-FFF2-40B4-BE49-F238E27FC236}">
                    <a16:creationId xmlns:a16="http://schemas.microsoft.com/office/drawing/2014/main" id="{836C9D6A-E9FD-A947-8CC0-745E159C2745}"/>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4">
                <a:extLst>
                  <a:ext uri="{FF2B5EF4-FFF2-40B4-BE49-F238E27FC236}">
                    <a16:creationId xmlns:a16="http://schemas.microsoft.com/office/drawing/2014/main" id="{4BBF2BC7-E292-664B-960C-81E23210F586}"/>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5">
                <a:extLst>
                  <a:ext uri="{FF2B5EF4-FFF2-40B4-BE49-F238E27FC236}">
                    <a16:creationId xmlns:a16="http://schemas.microsoft.com/office/drawing/2014/main" id="{1F025FDB-CD24-F742-88DB-42ED1D2B327D}"/>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6">
                <a:extLst>
                  <a:ext uri="{FF2B5EF4-FFF2-40B4-BE49-F238E27FC236}">
                    <a16:creationId xmlns:a16="http://schemas.microsoft.com/office/drawing/2014/main" id="{E5D4A6D2-5FE1-B941-8618-C2C03221E585}"/>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sp>
        <p:nvSpPr>
          <p:cNvPr id="43" name="Title 42">
            <a:extLst>
              <a:ext uri="{FF2B5EF4-FFF2-40B4-BE49-F238E27FC236}">
                <a16:creationId xmlns:a16="http://schemas.microsoft.com/office/drawing/2014/main" id="{41A5F510-BA8D-BB40-BFE7-F299E19A9D28}"/>
              </a:ext>
            </a:extLst>
          </p:cNvPr>
          <p:cNvSpPr>
            <a:spLocks noGrp="1"/>
          </p:cNvSpPr>
          <p:nvPr>
            <p:ph type="title"/>
          </p:nvPr>
        </p:nvSpPr>
        <p:spPr>
          <a:xfrm>
            <a:off x="453993" y="911277"/>
            <a:ext cx="5519415" cy="3273657"/>
          </a:xfrm>
        </p:spPr>
        <p:txBody>
          <a:bodyPr anchor="b" anchorCtr="0">
            <a:noAutofit/>
          </a:bodyPr>
          <a:lstStyle>
            <a:lvl1pPr>
              <a:lnSpc>
                <a:spcPts val="6500"/>
              </a:lnSpc>
              <a:defRPr sz="7500"/>
            </a:lvl1pPr>
          </a:lstStyle>
          <a:p>
            <a:r>
              <a:rPr lang="fi-FI"/>
              <a:t>Muokkaa ots. perustyyl. napsautt.</a:t>
            </a:r>
          </a:p>
        </p:txBody>
      </p:sp>
      <p:pic>
        <p:nvPicPr>
          <p:cNvPr id="2" name="Picture 1">
            <a:extLst>
              <a:ext uri="{FF2B5EF4-FFF2-40B4-BE49-F238E27FC236}">
                <a16:creationId xmlns:a16="http://schemas.microsoft.com/office/drawing/2014/main" id="{A279CFFA-3C19-1242-B791-3A82E79C20BB}"/>
              </a:ext>
            </a:extLst>
          </p:cNvPr>
          <p:cNvPicPr>
            <a:picLocks noChangeAspect="1"/>
          </p:cNvPicPr>
          <p:nvPr userDrawn="1"/>
        </p:nvPicPr>
        <p:blipFill>
          <a:blip r:embed="rId3"/>
          <a:stretch>
            <a:fillRect/>
          </a:stretch>
        </p:blipFill>
        <p:spPr>
          <a:xfrm>
            <a:off x="6379513" y="6064249"/>
            <a:ext cx="1320087" cy="1587500"/>
          </a:xfrm>
          <a:prstGeom prst="rect">
            <a:avLst/>
          </a:prstGeom>
        </p:spPr>
      </p:pic>
      <p:pic>
        <p:nvPicPr>
          <p:cNvPr id="45" name="Picture 44">
            <a:extLst>
              <a:ext uri="{FF2B5EF4-FFF2-40B4-BE49-F238E27FC236}">
                <a16:creationId xmlns:a16="http://schemas.microsoft.com/office/drawing/2014/main" id="{DD82803B-D328-5C44-A585-826F249D1C98}"/>
              </a:ext>
            </a:extLst>
          </p:cNvPr>
          <p:cNvPicPr>
            <a:picLocks noChangeAspect="1"/>
          </p:cNvPicPr>
          <p:nvPr userDrawn="1"/>
        </p:nvPicPr>
        <p:blipFill>
          <a:blip r:embed="rId4"/>
          <a:stretch>
            <a:fillRect/>
          </a:stretch>
        </p:blipFill>
        <p:spPr>
          <a:xfrm>
            <a:off x="9803350" y="6142752"/>
            <a:ext cx="1934657" cy="287148"/>
          </a:xfrm>
          <a:prstGeom prst="rect">
            <a:avLst/>
          </a:prstGeom>
        </p:spPr>
      </p:pic>
    </p:spTree>
    <p:extLst>
      <p:ext uri="{BB962C8B-B14F-4D97-AF65-F5344CB8AC3E}">
        <p14:creationId xmlns:p14="http://schemas.microsoft.com/office/powerpoint/2010/main" val="1496666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DCF0F5"/>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75216F-E569-C242-A4A1-4AE137128A1A}"/>
              </a:ext>
            </a:extLst>
          </p:cNvPr>
          <p:cNvGrpSpPr/>
          <p:nvPr userDrawn="1"/>
        </p:nvGrpSpPr>
        <p:grpSpPr>
          <a:xfrm>
            <a:off x="431134" y="5824314"/>
            <a:ext cx="1854866" cy="612999"/>
            <a:chOff x="3732213" y="628650"/>
            <a:chExt cx="2968625" cy="981075"/>
          </a:xfrm>
        </p:grpSpPr>
        <p:grpSp>
          <p:nvGrpSpPr>
            <p:cNvPr id="9" name="Group 8">
              <a:extLst>
                <a:ext uri="{FF2B5EF4-FFF2-40B4-BE49-F238E27FC236}">
                  <a16:creationId xmlns:a16="http://schemas.microsoft.com/office/drawing/2014/main" id="{FB848E55-194C-0A43-B79E-C813AD8DFE94}"/>
                </a:ext>
              </a:extLst>
            </p:cNvPr>
            <p:cNvGrpSpPr/>
            <p:nvPr/>
          </p:nvGrpSpPr>
          <p:grpSpPr>
            <a:xfrm>
              <a:off x="3732213" y="628650"/>
              <a:ext cx="968375" cy="981075"/>
              <a:chOff x="3732213" y="628650"/>
              <a:chExt cx="968375" cy="981075"/>
            </a:xfrm>
          </p:grpSpPr>
          <p:sp>
            <p:nvSpPr>
              <p:cNvPr id="42" name="Freeform 2">
                <a:extLst>
                  <a:ext uri="{FF2B5EF4-FFF2-40B4-BE49-F238E27FC236}">
                    <a16:creationId xmlns:a16="http://schemas.microsoft.com/office/drawing/2014/main" id="{2D14B2E6-4DAE-5643-98CF-9B895F638F09}"/>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3" name="Freeform 3">
                <a:extLst>
                  <a:ext uri="{FF2B5EF4-FFF2-40B4-BE49-F238E27FC236}">
                    <a16:creationId xmlns:a16="http://schemas.microsoft.com/office/drawing/2014/main" id="{DCCE2116-375A-714A-80B9-C307531B036F}"/>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4" name="Freeform 4">
                <a:extLst>
                  <a:ext uri="{FF2B5EF4-FFF2-40B4-BE49-F238E27FC236}">
                    <a16:creationId xmlns:a16="http://schemas.microsoft.com/office/drawing/2014/main" id="{378883A4-3BD3-6149-9333-AAA9D8C5C49A}"/>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5" name="Freeform 5">
                <a:extLst>
                  <a:ext uri="{FF2B5EF4-FFF2-40B4-BE49-F238E27FC236}">
                    <a16:creationId xmlns:a16="http://schemas.microsoft.com/office/drawing/2014/main" id="{3A0D57DC-393A-1748-B0B9-0B887666F98B}"/>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10" name="Group 9">
              <a:extLst>
                <a:ext uri="{FF2B5EF4-FFF2-40B4-BE49-F238E27FC236}">
                  <a16:creationId xmlns:a16="http://schemas.microsoft.com/office/drawing/2014/main" id="{67F75B5A-3247-834F-802A-328919488E33}"/>
                </a:ext>
              </a:extLst>
            </p:cNvPr>
            <p:cNvGrpSpPr/>
            <p:nvPr/>
          </p:nvGrpSpPr>
          <p:grpSpPr>
            <a:xfrm>
              <a:off x="4843463" y="976313"/>
              <a:ext cx="1857375" cy="282575"/>
              <a:chOff x="4843463" y="976313"/>
              <a:chExt cx="1857375" cy="282575"/>
            </a:xfrm>
          </p:grpSpPr>
          <p:sp>
            <p:nvSpPr>
              <p:cNvPr id="11" name="Freeform 6">
                <a:extLst>
                  <a:ext uri="{FF2B5EF4-FFF2-40B4-BE49-F238E27FC236}">
                    <a16:creationId xmlns:a16="http://schemas.microsoft.com/office/drawing/2014/main" id="{7C19D50D-2BB7-F54D-B23E-25E0FBC38362}"/>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7">
                <a:extLst>
                  <a:ext uri="{FF2B5EF4-FFF2-40B4-BE49-F238E27FC236}">
                    <a16:creationId xmlns:a16="http://schemas.microsoft.com/office/drawing/2014/main" id="{7DF24B86-8DA4-C745-8ACC-E0273BD5B227}"/>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8">
                <a:extLst>
                  <a:ext uri="{FF2B5EF4-FFF2-40B4-BE49-F238E27FC236}">
                    <a16:creationId xmlns:a16="http://schemas.microsoft.com/office/drawing/2014/main" id="{208AB134-FEF6-6545-A815-1F0DEFA2EEE0}"/>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9">
                <a:extLst>
                  <a:ext uri="{FF2B5EF4-FFF2-40B4-BE49-F238E27FC236}">
                    <a16:creationId xmlns:a16="http://schemas.microsoft.com/office/drawing/2014/main" id="{0734E457-D20C-D54A-8E0E-AB2916B33CC0}"/>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0">
                <a:extLst>
                  <a:ext uri="{FF2B5EF4-FFF2-40B4-BE49-F238E27FC236}">
                    <a16:creationId xmlns:a16="http://schemas.microsoft.com/office/drawing/2014/main" id="{4D24ABDE-6F63-5F4F-AC9C-55EDFCADDC32}"/>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1">
                <a:extLst>
                  <a:ext uri="{FF2B5EF4-FFF2-40B4-BE49-F238E27FC236}">
                    <a16:creationId xmlns:a16="http://schemas.microsoft.com/office/drawing/2014/main" id="{48CE7948-6067-CD4C-9ABF-0816BB01DAA6}"/>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2">
                <a:extLst>
                  <a:ext uri="{FF2B5EF4-FFF2-40B4-BE49-F238E27FC236}">
                    <a16:creationId xmlns:a16="http://schemas.microsoft.com/office/drawing/2014/main" id="{838B2E65-974B-B343-9B7E-46DBB180D7F5}"/>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3">
                <a:extLst>
                  <a:ext uri="{FF2B5EF4-FFF2-40B4-BE49-F238E27FC236}">
                    <a16:creationId xmlns:a16="http://schemas.microsoft.com/office/drawing/2014/main" id="{11C15275-1566-C14A-AFD8-0F656139F775}"/>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4">
                <a:extLst>
                  <a:ext uri="{FF2B5EF4-FFF2-40B4-BE49-F238E27FC236}">
                    <a16:creationId xmlns:a16="http://schemas.microsoft.com/office/drawing/2014/main" id="{5FB795DC-BB60-0C4D-A1B7-5817CD73BC3C}"/>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5">
                <a:extLst>
                  <a:ext uri="{FF2B5EF4-FFF2-40B4-BE49-F238E27FC236}">
                    <a16:creationId xmlns:a16="http://schemas.microsoft.com/office/drawing/2014/main" id="{0F190132-27F4-A644-B1A5-F61843B17DC4}"/>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6">
                <a:extLst>
                  <a:ext uri="{FF2B5EF4-FFF2-40B4-BE49-F238E27FC236}">
                    <a16:creationId xmlns:a16="http://schemas.microsoft.com/office/drawing/2014/main" id="{551BD21D-D974-CE4C-9A34-53EEA7267F01}"/>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17">
                <a:extLst>
                  <a:ext uri="{FF2B5EF4-FFF2-40B4-BE49-F238E27FC236}">
                    <a16:creationId xmlns:a16="http://schemas.microsoft.com/office/drawing/2014/main" id="{0EAB1E03-06BE-A145-8506-D759979A591E}"/>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18">
                <a:extLst>
                  <a:ext uri="{FF2B5EF4-FFF2-40B4-BE49-F238E27FC236}">
                    <a16:creationId xmlns:a16="http://schemas.microsoft.com/office/drawing/2014/main" id="{8D8F3510-09F9-A74A-A88C-7D955EEE0DA4}"/>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19">
                <a:extLst>
                  <a:ext uri="{FF2B5EF4-FFF2-40B4-BE49-F238E27FC236}">
                    <a16:creationId xmlns:a16="http://schemas.microsoft.com/office/drawing/2014/main" id="{9B029AEA-3DBF-3642-8282-59CF4A107BAE}"/>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0">
                <a:extLst>
                  <a:ext uri="{FF2B5EF4-FFF2-40B4-BE49-F238E27FC236}">
                    <a16:creationId xmlns:a16="http://schemas.microsoft.com/office/drawing/2014/main" id="{AD454F45-9C21-F94A-889A-E539419EBC5F}"/>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1">
                <a:extLst>
                  <a:ext uri="{FF2B5EF4-FFF2-40B4-BE49-F238E27FC236}">
                    <a16:creationId xmlns:a16="http://schemas.microsoft.com/office/drawing/2014/main" id="{A04B2D5C-66CF-E24C-B95E-B2489017B643}"/>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2">
                <a:extLst>
                  <a:ext uri="{FF2B5EF4-FFF2-40B4-BE49-F238E27FC236}">
                    <a16:creationId xmlns:a16="http://schemas.microsoft.com/office/drawing/2014/main" id="{9A3B2E3C-1581-DA4F-A27B-7DB81120FD6D}"/>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3">
                <a:extLst>
                  <a:ext uri="{FF2B5EF4-FFF2-40B4-BE49-F238E27FC236}">
                    <a16:creationId xmlns:a16="http://schemas.microsoft.com/office/drawing/2014/main" id="{F3B9595B-B640-894F-9DF9-ED08D7896AF3}"/>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4">
                <a:extLst>
                  <a:ext uri="{FF2B5EF4-FFF2-40B4-BE49-F238E27FC236}">
                    <a16:creationId xmlns:a16="http://schemas.microsoft.com/office/drawing/2014/main" id="{AD72793E-EAF7-5C41-B3A9-7032B419132D}"/>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5">
                <a:extLst>
                  <a:ext uri="{FF2B5EF4-FFF2-40B4-BE49-F238E27FC236}">
                    <a16:creationId xmlns:a16="http://schemas.microsoft.com/office/drawing/2014/main" id="{AC932473-F4B3-D24D-8A34-420EFCB5287E}"/>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6">
                <a:extLst>
                  <a:ext uri="{FF2B5EF4-FFF2-40B4-BE49-F238E27FC236}">
                    <a16:creationId xmlns:a16="http://schemas.microsoft.com/office/drawing/2014/main" id="{5EB4CA41-5871-644D-8913-74829FDAFEC4}"/>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27">
                <a:extLst>
                  <a:ext uri="{FF2B5EF4-FFF2-40B4-BE49-F238E27FC236}">
                    <a16:creationId xmlns:a16="http://schemas.microsoft.com/office/drawing/2014/main" id="{3A7AC2F0-D08D-C04B-A86E-31CCA8D166C2}"/>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28">
                <a:extLst>
                  <a:ext uri="{FF2B5EF4-FFF2-40B4-BE49-F238E27FC236}">
                    <a16:creationId xmlns:a16="http://schemas.microsoft.com/office/drawing/2014/main" id="{85AFEA20-7D46-5145-AF43-72C8FB857D0A}"/>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29">
                <a:extLst>
                  <a:ext uri="{FF2B5EF4-FFF2-40B4-BE49-F238E27FC236}">
                    <a16:creationId xmlns:a16="http://schemas.microsoft.com/office/drawing/2014/main" id="{AF8F6ACC-3789-A948-AD34-AB88256CF92A}"/>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0">
                <a:extLst>
                  <a:ext uri="{FF2B5EF4-FFF2-40B4-BE49-F238E27FC236}">
                    <a16:creationId xmlns:a16="http://schemas.microsoft.com/office/drawing/2014/main" id="{789F7FA9-CA3A-4143-B152-29C47C213145}"/>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1">
                <a:extLst>
                  <a:ext uri="{FF2B5EF4-FFF2-40B4-BE49-F238E27FC236}">
                    <a16:creationId xmlns:a16="http://schemas.microsoft.com/office/drawing/2014/main" id="{83D50630-5910-104D-B3A6-022D2EA01694}"/>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2">
                <a:extLst>
                  <a:ext uri="{FF2B5EF4-FFF2-40B4-BE49-F238E27FC236}">
                    <a16:creationId xmlns:a16="http://schemas.microsoft.com/office/drawing/2014/main" id="{274F4475-62CD-3942-A410-FF2335E7D8A7}"/>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3">
                <a:extLst>
                  <a:ext uri="{FF2B5EF4-FFF2-40B4-BE49-F238E27FC236}">
                    <a16:creationId xmlns:a16="http://schemas.microsoft.com/office/drawing/2014/main" id="{E37F7BB2-2E6D-1440-80A0-B6A5AA49D97B}"/>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9" name="Freeform 34">
                <a:extLst>
                  <a:ext uri="{FF2B5EF4-FFF2-40B4-BE49-F238E27FC236}">
                    <a16:creationId xmlns:a16="http://schemas.microsoft.com/office/drawing/2014/main" id="{E5A96AE7-1C58-7A49-9196-99A677F120B0}"/>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5">
                <a:extLst>
                  <a:ext uri="{FF2B5EF4-FFF2-40B4-BE49-F238E27FC236}">
                    <a16:creationId xmlns:a16="http://schemas.microsoft.com/office/drawing/2014/main" id="{4B4CADC0-851E-1E4D-8D94-A8E33FDE4CC2}"/>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36">
                <a:extLst>
                  <a:ext uri="{FF2B5EF4-FFF2-40B4-BE49-F238E27FC236}">
                    <a16:creationId xmlns:a16="http://schemas.microsoft.com/office/drawing/2014/main" id="{23F64086-F361-4448-A1EE-FAA4BDC96547}"/>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pic>
        <p:nvPicPr>
          <p:cNvPr id="46" name="Picture 45">
            <a:extLst>
              <a:ext uri="{FF2B5EF4-FFF2-40B4-BE49-F238E27FC236}">
                <a16:creationId xmlns:a16="http://schemas.microsoft.com/office/drawing/2014/main" id="{0F861371-5651-4F42-82AE-3CB7BE2344DB}"/>
              </a:ext>
            </a:extLst>
          </p:cNvPr>
          <p:cNvPicPr>
            <a:picLocks noChangeAspect="1"/>
          </p:cNvPicPr>
          <p:nvPr userDrawn="1"/>
        </p:nvPicPr>
        <p:blipFill>
          <a:blip r:embed="rId2"/>
          <a:stretch>
            <a:fillRect/>
          </a:stretch>
        </p:blipFill>
        <p:spPr>
          <a:xfrm>
            <a:off x="7818632" y="-561226"/>
            <a:ext cx="4043095" cy="2048502"/>
          </a:xfrm>
          <a:prstGeom prst="rect">
            <a:avLst/>
          </a:prstGeom>
        </p:spPr>
      </p:pic>
      <p:sp>
        <p:nvSpPr>
          <p:cNvPr id="2" name="Title 1">
            <a:extLst>
              <a:ext uri="{FF2B5EF4-FFF2-40B4-BE49-F238E27FC236}">
                <a16:creationId xmlns:a16="http://schemas.microsoft.com/office/drawing/2014/main" id="{244C792D-DD6E-1341-BB3A-6DE79F5719AE}"/>
              </a:ext>
            </a:extLst>
          </p:cNvPr>
          <p:cNvSpPr>
            <a:spLocks noGrp="1"/>
          </p:cNvSpPr>
          <p:nvPr>
            <p:ph type="title"/>
          </p:nvPr>
        </p:nvSpPr>
        <p:spPr>
          <a:xfrm>
            <a:off x="838200" y="1051739"/>
            <a:ext cx="10515600" cy="4475301"/>
          </a:xfrm>
        </p:spPr>
        <p:txBody>
          <a:bodyPr>
            <a:noAutofit/>
          </a:bodyPr>
          <a:lstStyle>
            <a:lvl1pPr algn="ctr">
              <a:lnSpc>
                <a:spcPts val="8000"/>
              </a:lnSpc>
              <a:defRPr sz="10000"/>
            </a:lvl1pPr>
          </a:lstStyle>
          <a:p>
            <a:r>
              <a:rPr lang="fi-FI"/>
              <a:t>Muokkaa ots. perustyyl. napsautt.</a:t>
            </a:r>
          </a:p>
        </p:txBody>
      </p:sp>
    </p:spTree>
    <p:extLst>
      <p:ext uri="{BB962C8B-B14F-4D97-AF65-F5344CB8AC3E}">
        <p14:creationId xmlns:p14="http://schemas.microsoft.com/office/powerpoint/2010/main" val="3335938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äliotsikk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D382E6-3A1A-E94C-8A25-22D124558CAD}"/>
              </a:ext>
            </a:extLst>
          </p:cNvPr>
          <p:cNvSpPr>
            <a:spLocks noGrp="1"/>
          </p:cNvSpPr>
          <p:nvPr>
            <p:ph type="title"/>
          </p:nvPr>
        </p:nvSpPr>
        <p:spPr>
          <a:xfrm>
            <a:off x="838200" y="2141237"/>
            <a:ext cx="10515600" cy="4475301"/>
          </a:xfrm>
        </p:spPr>
        <p:txBody>
          <a:bodyPr>
            <a:noAutofit/>
          </a:bodyPr>
          <a:lstStyle>
            <a:lvl1pPr algn="ctr">
              <a:lnSpc>
                <a:spcPts val="8000"/>
              </a:lnSpc>
              <a:defRPr sz="10000">
                <a:solidFill>
                  <a:srgbClr val="23318E"/>
                </a:solidFill>
              </a:defRPr>
            </a:lvl1pPr>
          </a:lstStyle>
          <a:p>
            <a:r>
              <a:rPr lang="fi-FI"/>
              <a:t>Muokkaa ots. perustyyl. napsautt.</a:t>
            </a:r>
          </a:p>
        </p:txBody>
      </p:sp>
      <p:pic>
        <p:nvPicPr>
          <p:cNvPr id="7" name="Picture 6">
            <a:extLst>
              <a:ext uri="{FF2B5EF4-FFF2-40B4-BE49-F238E27FC236}">
                <a16:creationId xmlns:a16="http://schemas.microsoft.com/office/drawing/2014/main" id="{00CA9CDD-3277-2C4B-A7FA-546E51641236}"/>
              </a:ext>
            </a:extLst>
          </p:cNvPr>
          <p:cNvPicPr>
            <a:picLocks noChangeAspect="1"/>
          </p:cNvPicPr>
          <p:nvPr userDrawn="1"/>
        </p:nvPicPr>
        <p:blipFill>
          <a:blip r:embed="rId3"/>
          <a:stretch>
            <a:fillRect/>
          </a:stretch>
        </p:blipFill>
        <p:spPr>
          <a:xfrm>
            <a:off x="9885024" y="-732745"/>
            <a:ext cx="1721443" cy="1365282"/>
          </a:xfrm>
          <a:prstGeom prst="rect">
            <a:avLst/>
          </a:prstGeom>
        </p:spPr>
      </p:pic>
    </p:spTree>
    <p:extLst>
      <p:ext uri="{BB962C8B-B14F-4D97-AF65-F5344CB8AC3E}">
        <p14:creationId xmlns:p14="http://schemas.microsoft.com/office/powerpoint/2010/main" val="345917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D382E6-3A1A-E94C-8A25-22D124558CAD}"/>
              </a:ext>
            </a:extLst>
          </p:cNvPr>
          <p:cNvSpPr>
            <a:spLocks noGrp="1"/>
          </p:cNvSpPr>
          <p:nvPr>
            <p:ph type="title"/>
          </p:nvPr>
        </p:nvSpPr>
        <p:spPr>
          <a:xfrm>
            <a:off x="838200" y="255796"/>
            <a:ext cx="10515600" cy="4475301"/>
          </a:xfrm>
        </p:spPr>
        <p:txBody>
          <a:bodyPr>
            <a:noAutofit/>
          </a:bodyPr>
          <a:lstStyle>
            <a:lvl1pPr algn="ctr">
              <a:lnSpc>
                <a:spcPts val="8000"/>
              </a:lnSpc>
              <a:defRPr sz="10000">
                <a:solidFill>
                  <a:srgbClr val="23318E"/>
                </a:solidFill>
              </a:defRPr>
            </a:lvl1pPr>
          </a:lstStyle>
          <a:p>
            <a:r>
              <a:rPr lang="fi-FI"/>
              <a:t>Muokkaa ots. perustyyl. napsautt.</a:t>
            </a:r>
          </a:p>
        </p:txBody>
      </p:sp>
      <p:pic>
        <p:nvPicPr>
          <p:cNvPr id="4" name="Picture 3">
            <a:extLst>
              <a:ext uri="{FF2B5EF4-FFF2-40B4-BE49-F238E27FC236}">
                <a16:creationId xmlns:a16="http://schemas.microsoft.com/office/drawing/2014/main" id="{5869D543-FE93-984D-99FB-8B4E60B210DB}"/>
              </a:ext>
            </a:extLst>
          </p:cNvPr>
          <p:cNvPicPr>
            <a:picLocks noChangeAspect="1"/>
          </p:cNvPicPr>
          <p:nvPr userDrawn="1"/>
        </p:nvPicPr>
        <p:blipFill>
          <a:blip r:embed="rId3"/>
          <a:stretch>
            <a:fillRect/>
          </a:stretch>
        </p:blipFill>
        <p:spPr>
          <a:xfrm>
            <a:off x="9885023" y="-732745"/>
            <a:ext cx="1721443" cy="1365282"/>
          </a:xfrm>
          <a:prstGeom prst="rect">
            <a:avLst/>
          </a:prstGeom>
        </p:spPr>
      </p:pic>
    </p:spTree>
    <p:extLst>
      <p:ext uri="{BB962C8B-B14F-4D97-AF65-F5344CB8AC3E}">
        <p14:creationId xmlns:p14="http://schemas.microsoft.com/office/powerpoint/2010/main" val="3930984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D382E6-3A1A-E94C-8A25-22D124558CAD}"/>
              </a:ext>
            </a:extLst>
          </p:cNvPr>
          <p:cNvSpPr>
            <a:spLocks noGrp="1"/>
          </p:cNvSpPr>
          <p:nvPr>
            <p:ph type="title"/>
          </p:nvPr>
        </p:nvSpPr>
        <p:spPr>
          <a:xfrm>
            <a:off x="838200" y="255796"/>
            <a:ext cx="10515600" cy="4475301"/>
          </a:xfrm>
        </p:spPr>
        <p:txBody>
          <a:bodyPr>
            <a:noAutofit/>
          </a:bodyPr>
          <a:lstStyle>
            <a:lvl1pPr algn="ctr">
              <a:lnSpc>
                <a:spcPts val="8000"/>
              </a:lnSpc>
              <a:defRPr sz="10000">
                <a:solidFill>
                  <a:srgbClr val="23318E"/>
                </a:solidFill>
              </a:defRPr>
            </a:lvl1pPr>
          </a:lstStyle>
          <a:p>
            <a:r>
              <a:rPr lang="fi-FI"/>
              <a:t>Muokkaa ots. perustyyl. napsautt.</a:t>
            </a:r>
          </a:p>
        </p:txBody>
      </p:sp>
      <p:pic>
        <p:nvPicPr>
          <p:cNvPr id="5" name="Picture 4">
            <a:extLst>
              <a:ext uri="{FF2B5EF4-FFF2-40B4-BE49-F238E27FC236}">
                <a16:creationId xmlns:a16="http://schemas.microsoft.com/office/drawing/2014/main" id="{24CB3695-76CA-814E-8B8C-4D393B168BCF}"/>
              </a:ext>
            </a:extLst>
          </p:cNvPr>
          <p:cNvPicPr>
            <a:picLocks noChangeAspect="1"/>
          </p:cNvPicPr>
          <p:nvPr userDrawn="1"/>
        </p:nvPicPr>
        <p:blipFill>
          <a:blip r:embed="rId3"/>
          <a:stretch>
            <a:fillRect/>
          </a:stretch>
        </p:blipFill>
        <p:spPr>
          <a:xfrm flipV="1">
            <a:off x="10901593" y="580044"/>
            <a:ext cx="3767848" cy="1546860"/>
          </a:xfrm>
          <a:prstGeom prst="rect">
            <a:avLst/>
          </a:prstGeom>
        </p:spPr>
      </p:pic>
    </p:spTree>
    <p:extLst>
      <p:ext uri="{BB962C8B-B14F-4D97-AF65-F5344CB8AC3E}">
        <p14:creationId xmlns:p14="http://schemas.microsoft.com/office/powerpoint/2010/main" val="1938646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D382E6-3A1A-E94C-8A25-22D124558CAD}"/>
              </a:ext>
            </a:extLst>
          </p:cNvPr>
          <p:cNvSpPr>
            <a:spLocks noGrp="1"/>
          </p:cNvSpPr>
          <p:nvPr>
            <p:ph type="title"/>
          </p:nvPr>
        </p:nvSpPr>
        <p:spPr>
          <a:xfrm>
            <a:off x="507600" y="1051739"/>
            <a:ext cx="7039287" cy="4475301"/>
          </a:xfrm>
        </p:spPr>
        <p:txBody>
          <a:bodyPr>
            <a:noAutofit/>
          </a:bodyPr>
          <a:lstStyle>
            <a:lvl1pPr algn="l">
              <a:lnSpc>
                <a:spcPts val="8000"/>
              </a:lnSpc>
              <a:defRPr sz="10000">
                <a:solidFill>
                  <a:srgbClr val="23318E"/>
                </a:solidFill>
              </a:defRPr>
            </a:lvl1pPr>
          </a:lstStyle>
          <a:p>
            <a:r>
              <a:rPr lang="fi-FI"/>
              <a:t>Muokkaa ots. perustyyl. napsautt.</a:t>
            </a:r>
          </a:p>
        </p:txBody>
      </p:sp>
      <p:pic>
        <p:nvPicPr>
          <p:cNvPr id="4" name="Picture 3">
            <a:extLst>
              <a:ext uri="{FF2B5EF4-FFF2-40B4-BE49-F238E27FC236}">
                <a16:creationId xmlns:a16="http://schemas.microsoft.com/office/drawing/2014/main" id="{6C887799-8DC3-8C49-860B-89BD875668CB}"/>
              </a:ext>
            </a:extLst>
          </p:cNvPr>
          <p:cNvPicPr>
            <a:picLocks noChangeAspect="1"/>
          </p:cNvPicPr>
          <p:nvPr userDrawn="1"/>
        </p:nvPicPr>
        <p:blipFill>
          <a:blip r:embed="rId3"/>
          <a:stretch>
            <a:fillRect/>
          </a:stretch>
        </p:blipFill>
        <p:spPr>
          <a:xfrm>
            <a:off x="6796202" y="-643070"/>
            <a:ext cx="1621655" cy="1286140"/>
          </a:xfrm>
          <a:prstGeom prst="rect">
            <a:avLst/>
          </a:prstGeom>
        </p:spPr>
      </p:pic>
    </p:spTree>
    <p:extLst>
      <p:ext uri="{BB962C8B-B14F-4D97-AF65-F5344CB8AC3E}">
        <p14:creationId xmlns:p14="http://schemas.microsoft.com/office/powerpoint/2010/main" val="2870010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D382E6-3A1A-E94C-8A25-22D124558CAD}"/>
              </a:ext>
            </a:extLst>
          </p:cNvPr>
          <p:cNvSpPr>
            <a:spLocks noGrp="1"/>
          </p:cNvSpPr>
          <p:nvPr>
            <p:ph type="title"/>
          </p:nvPr>
        </p:nvSpPr>
        <p:spPr>
          <a:xfrm>
            <a:off x="507600" y="1051739"/>
            <a:ext cx="7039287" cy="4475301"/>
          </a:xfrm>
        </p:spPr>
        <p:txBody>
          <a:bodyPr>
            <a:noAutofit/>
          </a:bodyPr>
          <a:lstStyle>
            <a:lvl1pPr algn="l">
              <a:lnSpc>
                <a:spcPts val="8000"/>
              </a:lnSpc>
              <a:defRPr sz="10000">
                <a:solidFill>
                  <a:srgbClr val="23318E"/>
                </a:solidFill>
              </a:defRPr>
            </a:lvl1pPr>
          </a:lstStyle>
          <a:p>
            <a:r>
              <a:rPr lang="fi-FI"/>
              <a:t>Muokkaa ots. perustyyl. napsautt.</a:t>
            </a:r>
          </a:p>
        </p:txBody>
      </p:sp>
      <p:pic>
        <p:nvPicPr>
          <p:cNvPr id="2" name="Picture 1">
            <a:extLst>
              <a:ext uri="{FF2B5EF4-FFF2-40B4-BE49-F238E27FC236}">
                <a16:creationId xmlns:a16="http://schemas.microsoft.com/office/drawing/2014/main" id="{735044C2-9B2F-B84B-BAA9-2337F028C3EA}"/>
              </a:ext>
            </a:extLst>
          </p:cNvPr>
          <p:cNvPicPr>
            <a:picLocks noChangeAspect="1"/>
          </p:cNvPicPr>
          <p:nvPr userDrawn="1"/>
        </p:nvPicPr>
        <p:blipFill>
          <a:blip r:embed="rId3"/>
          <a:stretch>
            <a:fillRect/>
          </a:stretch>
        </p:blipFill>
        <p:spPr>
          <a:xfrm>
            <a:off x="-1879600" y="4746391"/>
            <a:ext cx="4383905" cy="1805138"/>
          </a:xfrm>
          <a:prstGeom prst="rect">
            <a:avLst/>
          </a:prstGeom>
        </p:spPr>
      </p:pic>
    </p:spTree>
    <p:extLst>
      <p:ext uri="{BB962C8B-B14F-4D97-AF65-F5344CB8AC3E}">
        <p14:creationId xmlns:p14="http://schemas.microsoft.com/office/powerpoint/2010/main" val="2900981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D382E6-3A1A-E94C-8A25-22D124558CAD}"/>
              </a:ext>
            </a:extLst>
          </p:cNvPr>
          <p:cNvSpPr>
            <a:spLocks noGrp="1"/>
          </p:cNvSpPr>
          <p:nvPr>
            <p:ph type="title"/>
          </p:nvPr>
        </p:nvSpPr>
        <p:spPr>
          <a:xfrm>
            <a:off x="1750711" y="2238514"/>
            <a:ext cx="8690578" cy="4123376"/>
          </a:xfrm>
        </p:spPr>
        <p:txBody>
          <a:bodyPr>
            <a:noAutofit/>
          </a:bodyPr>
          <a:lstStyle>
            <a:lvl1pPr algn="ctr">
              <a:lnSpc>
                <a:spcPts val="8000"/>
              </a:lnSpc>
              <a:defRPr sz="10000">
                <a:solidFill>
                  <a:schemeClr val="bg1"/>
                </a:solidFill>
              </a:defRPr>
            </a:lvl1pPr>
          </a:lstStyle>
          <a:p>
            <a:r>
              <a:rPr lang="fi-FI"/>
              <a:t>Muokkaa ots. perustyyl. napsautt.</a:t>
            </a:r>
          </a:p>
        </p:txBody>
      </p:sp>
      <p:pic>
        <p:nvPicPr>
          <p:cNvPr id="7" name="Picture 6">
            <a:extLst>
              <a:ext uri="{FF2B5EF4-FFF2-40B4-BE49-F238E27FC236}">
                <a16:creationId xmlns:a16="http://schemas.microsoft.com/office/drawing/2014/main" id="{B2AF94C9-EA24-9B47-8F0A-E4ACECAE9072}"/>
              </a:ext>
            </a:extLst>
          </p:cNvPr>
          <p:cNvPicPr>
            <a:picLocks noChangeAspect="1"/>
          </p:cNvPicPr>
          <p:nvPr userDrawn="1"/>
        </p:nvPicPr>
        <p:blipFill>
          <a:blip r:embed="rId3"/>
          <a:stretch>
            <a:fillRect/>
          </a:stretch>
        </p:blipFill>
        <p:spPr>
          <a:xfrm>
            <a:off x="10255188" y="5661757"/>
            <a:ext cx="1684020" cy="1400348"/>
          </a:xfrm>
          <a:prstGeom prst="rect">
            <a:avLst/>
          </a:prstGeom>
        </p:spPr>
      </p:pic>
    </p:spTree>
    <p:extLst>
      <p:ext uri="{BB962C8B-B14F-4D97-AF65-F5344CB8AC3E}">
        <p14:creationId xmlns:p14="http://schemas.microsoft.com/office/powerpoint/2010/main" val="2943103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D382E6-3A1A-E94C-8A25-22D124558CAD}"/>
              </a:ext>
            </a:extLst>
          </p:cNvPr>
          <p:cNvSpPr>
            <a:spLocks noGrp="1"/>
          </p:cNvSpPr>
          <p:nvPr>
            <p:ph type="title"/>
          </p:nvPr>
        </p:nvSpPr>
        <p:spPr>
          <a:xfrm>
            <a:off x="838200" y="447471"/>
            <a:ext cx="10515600" cy="4435813"/>
          </a:xfrm>
        </p:spPr>
        <p:txBody>
          <a:bodyPr>
            <a:noAutofit/>
          </a:bodyPr>
          <a:lstStyle>
            <a:lvl1pPr algn="ctr">
              <a:lnSpc>
                <a:spcPts val="8000"/>
              </a:lnSpc>
              <a:defRPr sz="10000">
                <a:solidFill>
                  <a:schemeClr val="bg1"/>
                </a:solidFill>
              </a:defRPr>
            </a:lvl1pPr>
          </a:lstStyle>
          <a:p>
            <a:r>
              <a:rPr lang="fi-FI"/>
              <a:t>Muokkaa ots. perustyyl. napsautt.</a:t>
            </a:r>
          </a:p>
        </p:txBody>
      </p:sp>
      <p:pic>
        <p:nvPicPr>
          <p:cNvPr id="4" name="Picture 3">
            <a:extLst>
              <a:ext uri="{FF2B5EF4-FFF2-40B4-BE49-F238E27FC236}">
                <a16:creationId xmlns:a16="http://schemas.microsoft.com/office/drawing/2014/main" id="{2F3A71B9-B3A4-5149-BCCC-48A6ADA31493}"/>
              </a:ext>
            </a:extLst>
          </p:cNvPr>
          <p:cNvPicPr>
            <a:picLocks noChangeAspect="1"/>
          </p:cNvPicPr>
          <p:nvPr userDrawn="1"/>
        </p:nvPicPr>
        <p:blipFill>
          <a:blip r:embed="rId3"/>
          <a:stretch>
            <a:fillRect/>
          </a:stretch>
        </p:blipFill>
        <p:spPr>
          <a:xfrm>
            <a:off x="9885024" y="-732745"/>
            <a:ext cx="1721443" cy="1365282"/>
          </a:xfrm>
          <a:prstGeom prst="rect">
            <a:avLst/>
          </a:prstGeom>
        </p:spPr>
      </p:pic>
    </p:spTree>
    <p:extLst>
      <p:ext uri="{BB962C8B-B14F-4D97-AF65-F5344CB8AC3E}">
        <p14:creationId xmlns:p14="http://schemas.microsoft.com/office/powerpoint/2010/main" val="3232972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D382E6-3A1A-E94C-8A25-22D124558CAD}"/>
              </a:ext>
            </a:extLst>
          </p:cNvPr>
          <p:cNvSpPr>
            <a:spLocks noGrp="1"/>
          </p:cNvSpPr>
          <p:nvPr>
            <p:ph type="title"/>
          </p:nvPr>
        </p:nvSpPr>
        <p:spPr>
          <a:xfrm>
            <a:off x="838200" y="447471"/>
            <a:ext cx="10515600" cy="4435813"/>
          </a:xfrm>
        </p:spPr>
        <p:txBody>
          <a:bodyPr>
            <a:noAutofit/>
          </a:bodyPr>
          <a:lstStyle>
            <a:lvl1pPr algn="ctr">
              <a:lnSpc>
                <a:spcPts val="8000"/>
              </a:lnSpc>
              <a:defRPr sz="10000">
                <a:solidFill>
                  <a:schemeClr val="bg1"/>
                </a:solidFill>
              </a:defRPr>
            </a:lvl1pPr>
          </a:lstStyle>
          <a:p>
            <a:r>
              <a:rPr lang="fi-FI"/>
              <a:t>Muokkaa ots. perustyyl. napsautt.</a:t>
            </a:r>
          </a:p>
        </p:txBody>
      </p:sp>
      <p:pic>
        <p:nvPicPr>
          <p:cNvPr id="5" name="Picture 4">
            <a:extLst>
              <a:ext uri="{FF2B5EF4-FFF2-40B4-BE49-F238E27FC236}">
                <a16:creationId xmlns:a16="http://schemas.microsoft.com/office/drawing/2014/main" id="{1BA185CE-6641-9E4B-A9E5-D9B42B6ABF84}"/>
              </a:ext>
            </a:extLst>
          </p:cNvPr>
          <p:cNvPicPr>
            <a:picLocks noChangeAspect="1"/>
          </p:cNvPicPr>
          <p:nvPr userDrawn="1"/>
        </p:nvPicPr>
        <p:blipFill>
          <a:blip r:embed="rId3"/>
          <a:stretch>
            <a:fillRect/>
          </a:stretch>
        </p:blipFill>
        <p:spPr>
          <a:xfrm>
            <a:off x="10901592" y="580044"/>
            <a:ext cx="3767848" cy="1551468"/>
          </a:xfrm>
          <a:prstGeom prst="rect">
            <a:avLst/>
          </a:prstGeom>
        </p:spPr>
      </p:pic>
    </p:spTree>
    <p:extLst>
      <p:ext uri="{BB962C8B-B14F-4D97-AF65-F5344CB8AC3E}">
        <p14:creationId xmlns:p14="http://schemas.microsoft.com/office/powerpoint/2010/main" val="3994838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D382E6-3A1A-E94C-8A25-22D124558CAD}"/>
              </a:ext>
            </a:extLst>
          </p:cNvPr>
          <p:cNvSpPr>
            <a:spLocks noGrp="1"/>
          </p:cNvSpPr>
          <p:nvPr>
            <p:ph type="title"/>
          </p:nvPr>
        </p:nvSpPr>
        <p:spPr>
          <a:xfrm>
            <a:off x="2029838" y="1051739"/>
            <a:ext cx="8132323" cy="4475301"/>
          </a:xfrm>
        </p:spPr>
        <p:txBody>
          <a:bodyPr>
            <a:noAutofit/>
          </a:bodyPr>
          <a:lstStyle>
            <a:lvl1pPr algn="ctr">
              <a:lnSpc>
                <a:spcPts val="8000"/>
              </a:lnSpc>
              <a:defRPr sz="10000">
                <a:solidFill>
                  <a:schemeClr val="bg1"/>
                </a:solidFill>
              </a:defRPr>
            </a:lvl1pPr>
          </a:lstStyle>
          <a:p>
            <a:r>
              <a:rPr lang="fi-FI"/>
              <a:t>Muokkaa ots. perustyyl. napsautt.</a:t>
            </a:r>
          </a:p>
        </p:txBody>
      </p:sp>
      <p:pic>
        <p:nvPicPr>
          <p:cNvPr id="5" name="Picture 4">
            <a:extLst>
              <a:ext uri="{FF2B5EF4-FFF2-40B4-BE49-F238E27FC236}">
                <a16:creationId xmlns:a16="http://schemas.microsoft.com/office/drawing/2014/main" id="{BFA6A8A0-FA8F-C944-B8E0-F956C5DCC30A}"/>
              </a:ext>
            </a:extLst>
          </p:cNvPr>
          <p:cNvPicPr>
            <a:picLocks noChangeAspect="1"/>
          </p:cNvPicPr>
          <p:nvPr userDrawn="1"/>
        </p:nvPicPr>
        <p:blipFill>
          <a:blip r:embed="rId3"/>
          <a:stretch>
            <a:fillRect/>
          </a:stretch>
        </p:blipFill>
        <p:spPr>
          <a:xfrm>
            <a:off x="159388" y="-394470"/>
            <a:ext cx="2538603" cy="1172468"/>
          </a:xfrm>
          <a:prstGeom prst="rect">
            <a:avLst/>
          </a:prstGeom>
        </p:spPr>
      </p:pic>
    </p:spTree>
    <p:extLst>
      <p:ext uri="{BB962C8B-B14F-4D97-AF65-F5344CB8AC3E}">
        <p14:creationId xmlns:p14="http://schemas.microsoft.com/office/powerpoint/2010/main" val="212483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oitus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C28DC27-A2D1-494F-A411-B8C44E966CB4}"/>
              </a:ext>
            </a:extLst>
          </p:cNvPr>
          <p:cNvSpPr>
            <a:spLocks noChangeArrowheads="1"/>
          </p:cNvSpPr>
          <p:nvPr userDrawn="1"/>
        </p:nvSpPr>
        <p:spPr bwMode="auto">
          <a:xfrm>
            <a:off x="-1" y="1"/>
            <a:ext cx="6873529" cy="6858000"/>
          </a:xfrm>
          <a:custGeom>
            <a:avLst/>
            <a:gdLst>
              <a:gd name="T0" fmla="*/ 0 w 5855"/>
              <a:gd name="T1" fmla="*/ 5841 h 5842"/>
              <a:gd name="T2" fmla="*/ 0 w 5855"/>
              <a:gd name="T3" fmla="*/ 5841 h 5842"/>
              <a:gd name="T4" fmla="*/ 0 w 5855"/>
              <a:gd name="T5" fmla="*/ 5841 h 5842"/>
              <a:gd name="T6" fmla="*/ 5140 w 5855"/>
              <a:gd name="T7" fmla="*/ 5841 h 5842"/>
              <a:gd name="T8" fmla="*/ 5140 w 5855"/>
              <a:gd name="T9" fmla="*/ 5841 h 5842"/>
              <a:gd name="T10" fmla="*/ 5484 w 5855"/>
              <a:gd name="T11" fmla="*/ 2591 h 5842"/>
              <a:gd name="T12" fmla="*/ 4000 w 5855"/>
              <a:gd name="T13" fmla="*/ 0 h 5842"/>
              <a:gd name="T14" fmla="*/ 4000 w 5855"/>
              <a:gd name="T15" fmla="*/ 0 h 5842"/>
              <a:gd name="T16" fmla="*/ 0 w 5855"/>
              <a:gd name="T17" fmla="*/ 0 h 5842"/>
              <a:gd name="T18" fmla="*/ 0 w 5855"/>
              <a:gd name="T19" fmla="*/ 5841 h 5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55" h="5842">
                <a:moveTo>
                  <a:pt x="0" y="5841"/>
                </a:moveTo>
                <a:lnTo>
                  <a:pt x="0" y="5841"/>
                </a:lnTo>
                <a:lnTo>
                  <a:pt x="0" y="5841"/>
                </a:lnTo>
                <a:lnTo>
                  <a:pt x="5140" y="5841"/>
                </a:lnTo>
                <a:lnTo>
                  <a:pt x="5140" y="5841"/>
                </a:lnTo>
                <a:cubicBezTo>
                  <a:pt x="5643" y="5057"/>
                  <a:pt x="5854" y="4010"/>
                  <a:pt x="5484" y="2591"/>
                </a:cubicBezTo>
                <a:cubicBezTo>
                  <a:pt x="5226" y="1603"/>
                  <a:pt x="4675" y="674"/>
                  <a:pt x="4000" y="0"/>
                </a:cubicBezTo>
                <a:lnTo>
                  <a:pt x="4000" y="0"/>
                </a:lnTo>
                <a:lnTo>
                  <a:pt x="0" y="0"/>
                </a:lnTo>
                <a:lnTo>
                  <a:pt x="0" y="5841"/>
                </a:lnTo>
              </a:path>
            </a:pathLst>
          </a:custGeom>
          <a:solidFill>
            <a:schemeClr val="bg1"/>
          </a:solidFill>
          <a:ln>
            <a:noFill/>
          </a:ln>
          <a:effectLst/>
        </p:spPr>
        <p:txBody>
          <a:bodyPr wrap="none" anchor="ctr"/>
          <a:lstStyle/>
          <a:p>
            <a:endParaRPr lang="fi-FI"/>
          </a:p>
        </p:txBody>
      </p:sp>
      <p:sp>
        <p:nvSpPr>
          <p:cNvPr id="3" name="Subtitle 2">
            <a:extLst>
              <a:ext uri="{FF2B5EF4-FFF2-40B4-BE49-F238E27FC236}">
                <a16:creationId xmlns:a16="http://schemas.microsoft.com/office/drawing/2014/main" id="{42F0D59A-277B-7945-B4F2-2B1C5908E0BA}"/>
              </a:ext>
            </a:extLst>
          </p:cNvPr>
          <p:cNvSpPr>
            <a:spLocks noGrp="1"/>
          </p:cNvSpPr>
          <p:nvPr>
            <p:ph type="subTitle" idx="1" hasCustomPrompt="1"/>
          </p:nvPr>
        </p:nvSpPr>
        <p:spPr>
          <a:xfrm>
            <a:off x="477636" y="4500122"/>
            <a:ext cx="5495772" cy="780873"/>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solidFill>
                  <a:srgbClr val="23318E"/>
                </a:solidFill>
                <a:effectLst/>
                <a:latin typeface="Lato" panose="020F0502020204030203" pitchFamily="34" charset="77"/>
              </a:rPr>
              <a:t>Esiintyjän Nimi | </a:t>
            </a:r>
            <a:fld id="{9ECB97F9-0369-024B-BA5E-FC6B11E27709}" type="datetime1">
              <a:rPr lang="fi-FI" smtClean="0">
                <a:solidFill>
                  <a:srgbClr val="23318E"/>
                </a:solidFill>
                <a:effectLst/>
                <a:latin typeface="Lato" panose="020F0502020204030203" pitchFamily="34" charset="77"/>
              </a:rPr>
              <a:t>23.9.2019</a:t>
            </a:fld>
            <a:endParaRPr lang="fi-FI"/>
          </a:p>
        </p:txBody>
      </p:sp>
      <p:grpSp>
        <p:nvGrpSpPr>
          <p:cNvPr id="5" name="Group 4">
            <a:extLst>
              <a:ext uri="{FF2B5EF4-FFF2-40B4-BE49-F238E27FC236}">
                <a16:creationId xmlns:a16="http://schemas.microsoft.com/office/drawing/2014/main" id="{890F710C-05DE-CC42-A078-E9A63DD452FB}"/>
              </a:ext>
            </a:extLst>
          </p:cNvPr>
          <p:cNvGrpSpPr/>
          <p:nvPr userDrawn="1"/>
        </p:nvGrpSpPr>
        <p:grpSpPr>
          <a:xfrm>
            <a:off x="453993" y="5559897"/>
            <a:ext cx="2654967" cy="877417"/>
            <a:chOff x="3732213" y="628650"/>
            <a:chExt cx="2968625" cy="981075"/>
          </a:xfrm>
        </p:grpSpPr>
        <p:grpSp>
          <p:nvGrpSpPr>
            <p:cNvPr id="6" name="Group 5">
              <a:extLst>
                <a:ext uri="{FF2B5EF4-FFF2-40B4-BE49-F238E27FC236}">
                  <a16:creationId xmlns:a16="http://schemas.microsoft.com/office/drawing/2014/main" id="{ACA40605-2465-634F-AF9C-8DC12FDC449E}"/>
                </a:ext>
              </a:extLst>
            </p:cNvPr>
            <p:cNvGrpSpPr/>
            <p:nvPr/>
          </p:nvGrpSpPr>
          <p:grpSpPr>
            <a:xfrm>
              <a:off x="3732213" y="628650"/>
              <a:ext cx="968375" cy="981075"/>
              <a:chOff x="3732213" y="628650"/>
              <a:chExt cx="968375" cy="981075"/>
            </a:xfrm>
          </p:grpSpPr>
          <p:sp>
            <p:nvSpPr>
              <p:cNvPr id="39" name="Freeform 2">
                <a:extLst>
                  <a:ext uri="{FF2B5EF4-FFF2-40B4-BE49-F238E27FC236}">
                    <a16:creationId xmlns:a16="http://schemas.microsoft.com/office/drawing/2014/main" id="{26CF8F26-CD30-E14B-B735-A6FE5BC19658}"/>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
                <a:extLst>
                  <a:ext uri="{FF2B5EF4-FFF2-40B4-BE49-F238E27FC236}">
                    <a16:creationId xmlns:a16="http://schemas.microsoft.com/office/drawing/2014/main" id="{196F94D4-40DE-574D-9A85-5BE564899197}"/>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4">
                <a:extLst>
                  <a:ext uri="{FF2B5EF4-FFF2-40B4-BE49-F238E27FC236}">
                    <a16:creationId xmlns:a16="http://schemas.microsoft.com/office/drawing/2014/main" id="{F3FE733C-A985-3740-8855-B372E0FE73A7}"/>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2" name="Freeform 5">
                <a:extLst>
                  <a:ext uri="{FF2B5EF4-FFF2-40B4-BE49-F238E27FC236}">
                    <a16:creationId xmlns:a16="http://schemas.microsoft.com/office/drawing/2014/main" id="{8A2D8233-688A-4B46-9FF7-7BA324765638}"/>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7" name="Group 6">
              <a:extLst>
                <a:ext uri="{FF2B5EF4-FFF2-40B4-BE49-F238E27FC236}">
                  <a16:creationId xmlns:a16="http://schemas.microsoft.com/office/drawing/2014/main" id="{F0E8EF4B-5420-0346-8608-33E22F3B36B0}"/>
                </a:ext>
              </a:extLst>
            </p:cNvPr>
            <p:cNvGrpSpPr/>
            <p:nvPr/>
          </p:nvGrpSpPr>
          <p:grpSpPr>
            <a:xfrm>
              <a:off x="4843463" y="976313"/>
              <a:ext cx="1857375" cy="282575"/>
              <a:chOff x="4843463" y="976313"/>
              <a:chExt cx="1857375" cy="282575"/>
            </a:xfrm>
          </p:grpSpPr>
          <p:sp>
            <p:nvSpPr>
              <p:cNvPr id="8" name="Freeform 6">
                <a:extLst>
                  <a:ext uri="{FF2B5EF4-FFF2-40B4-BE49-F238E27FC236}">
                    <a16:creationId xmlns:a16="http://schemas.microsoft.com/office/drawing/2014/main" id="{8151556C-6776-E147-BD60-8B37A5A13D5B}"/>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7">
                <a:extLst>
                  <a:ext uri="{FF2B5EF4-FFF2-40B4-BE49-F238E27FC236}">
                    <a16:creationId xmlns:a16="http://schemas.microsoft.com/office/drawing/2014/main" id="{B48F9164-63A9-B84C-AFC1-852FB36DCB0D}"/>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8">
                <a:extLst>
                  <a:ext uri="{FF2B5EF4-FFF2-40B4-BE49-F238E27FC236}">
                    <a16:creationId xmlns:a16="http://schemas.microsoft.com/office/drawing/2014/main" id="{316CD7ED-FAA8-2347-A330-03296C71F15C}"/>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9">
                <a:extLst>
                  <a:ext uri="{FF2B5EF4-FFF2-40B4-BE49-F238E27FC236}">
                    <a16:creationId xmlns:a16="http://schemas.microsoft.com/office/drawing/2014/main" id="{6E131419-F25B-3942-8729-76DDE6657A66}"/>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0">
                <a:extLst>
                  <a:ext uri="{FF2B5EF4-FFF2-40B4-BE49-F238E27FC236}">
                    <a16:creationId xmlns:a16="http://schemas.microsoft.com/office/drawing/2014/main" id="{706F0FA4-67A8-434E-BB31-96D6F368D566}"/>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1">
                <a:extLst>
                  <a:ext uri="{FF2B5EF4-FFF2-40B4-BE49-F238E27FC236}">
                    <a16:creationId xmlns:a16="http://schemas.microsoft.com/office/drawing/2014/main" id="{B59C42B6-9084-2343-ADC9-CA2061B97237}"/>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2">
                <a:extLst>
                  <a:ext uri="{FF2B5EF4-FFF2-40B4-BE49-F238E27FC236}">
                    <a16:creationId xmlns:a16="http://schemas.microsoft.com/office/drawing/2014/main" id="{342C04AD-0AD6-694A-A774-0E0E6754B7D9}"/>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3">
                <a:extLst>
                  <a:ext uri="{FF2B5EF4-FFF2-40B4-BE49-F238E27FC236}">
                    <a16:creationId xmlns:a16="http://schemas.microsoft.com/office/drawing/2014/main" id="{BFACBF69-06EA-4E40-980E-1957703C5C24}"/>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4">
                <a:extLst>
                  <a:ext uri="{FF2B5EF4-FFF2-40B4-BE49-F238E27FC236}">
                    <a16:creationId xmlns:a16="http://schemas.microsoft.com/office/drawing/2014/main" id="{B0499281-2423-244F-BCE5-5707FC1864B5}"/>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5">
                <a:extLst>
                  <a:ext uri="{FF2B5EF4-FFF2-40B4-BE49-F238E27FC236}">
                    <a16:creationId xmlns:a16="http://schemas.microsoft.com/office/drawing/2014/main" id="{68134B56-425E-3F45-B536-41FE83AE2612}"/>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6">
                <a:extLst>
                  <a:ext uri="{FF2B5EF4-FFF2-40B4-BE49-F238E27FC236}">
                    <a16:creationId xmlns:a16="http://schemas.microsoft.com/office/drawing/2014/main" id="{5B081636-DCD3-B943-B169-3AF378651F09}"/>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7">
                <a:extLst>
                  <a:ext uri="{FF2B5EF4-FFF2-40B4-BE49-F238E27FC236}">
                    <a16:creationId xmlns:a16="http://schemas.microsoft.com/office/drawing/2014/main" id="{EAFCC1E8-4E6E-1A46-9D1F-A4B6F12A2B8E}"/>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8">
                <a:extLst>
                  <a:ext uri="{FF2B5EF4-FFF2-40B4-BE49-F238E27FC236}">
                    <a16:creationId xmlns:a16="http://schemas.microsoft.com/office/drawing/2014/main" id="{1831B263-594C-0345-ADFF-A2D4AAC9F1EC}"/>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9">
                <a:extLst>
                  <a:ext uri="{FF2B5EF4-FFF2-40B4-BE49-F238E27FC236}">
                    <a16:creationId xmlns:a16="http://schemas.microsoft.com/office/drawing/2014/main" id="{91A3B30E-24F0-6946-8CC9-5C35815047CE}"/>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0">
                <a:extLst>
                  <a:ext uri="{FF2B5EF4-FFF2-40B4-BE49-F238E27FC236}">
                    <a16:creationId xmlns:a16="http://schemas.microsoft.com/office/drawing/2014/main" id="{3C0ED47D-5939-A545-8CF4-307A65EA040C}"/>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1">
                <a:extLst>
                  <a:ext uri="{FF2B5EF4-FFF2-40B4-BE49-F238E27FC236}">
                    <a16:creationId xmlns:a16="http://schemas.microsoft.com/office/drawing/2014/main" id="{D2325BAA-2258-8E43-BB09-75745B80F7B9}"/>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2">
                <a:extLst>
                  <a:ext uri="{FF2B5EF4-FFF2-40B4-BE49-F238E27FC236}">
                    <a16:creationId xmlns:a16="http://schemas.microsoft.com/office/drawing/2014/main" id="{1C1836F1-2363-0F4A-9CA6-7F5DDAF95B69}"/>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3">
                <a:extLst>
                  <a:ext uri="{FF2B5EF4-FFF2-40B4-BE49-F238E27FC236}">
                    <a16:creationId xmlns:a16="http://schemas.microsoft.com/office/drawing/2014/main" id="{ED01FE8F-0F0F-4143-B121-9291720833B9}"/>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4">
                <a:extLst>
                  <a:ext uri="{FF2B5EF4-FFF2-40B4-BE49-F238E27FC236}">
                    <a16:creationId xmlns:a16="http://schemas.microsoft.com/office/drawing/2014/main" id="{8DB74B2C-FB9F-4F44-BD08-91DD7D3793E7}"/>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5">
                <a:extLst>
                  <a:ext uri="{FF2B5EF4-FFF2-40B4-BE49-F238E27FC236}">
                    <a16:creationId xmlns:a16="http://schemas.microsoft.com/office/drawing/2014/main" id="{52F2D1FB-753F-2542-8B5C-3E2D74BB6138}"/>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6">
                <a:extLst>
                  <a:ext uri="{FF2B5EF4-FFF2-40B4-BE49-F238E27FC236}">
                    <a16:creationId xmlns:a16="http://schemas.microsoft.com/office/drawing/2014/main" id="{A5E97329-89CC-9F49-989B-456F54F6E694}"/>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7">
                <a:extLst>
                  <a:ext uri="{FF2B5EF4-FFF2-40B4-BE49-F238E27FC236}">
                    <a16:creationId xmlns:a16="http://schemas.microsoft.com/office/drawing/2014/main" id="{279AA3DB-8415-384B-94E8-94D99FC1B435}"/>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8">
                <a:extLst>
                  <a:ext uri="{FF2B5EF4-FFF2-40B4-BE49-F238E27FC236}">
                    <a16:creationId xmlns:a16="http://schemas.microsoft.com/office/drawing/2014/main" id="{038C1809-82BD-2448-9535-7CD6E571D0AF}"/>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9">
                <a:extLst>
                  <a:ext uri="{FF2B5EF4-FFF2-40B4-BE49-F238E27FC236}">
                    <a16:creationId xmlns:a16="http://schemas.microsoft.com/office/drawing/2014/main" id="{B67EC635-9509-F54C-910B-BC2CF1324D7E}"/>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0">
                <a:extLst>
                  <a:ext uri="{FF2B5EF4-FFF2-40B4-BE49-F238E27FC236}">
                    <a16:creationId xmlns:a16="http://schemas.microsoft.com/office/drawing/2014/main" id="{BF746F7F-A7D2-6D44-A6BF-2050817DBC99}"/>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1">
                <a:extLst>
                  <a:ext uri="{FF2B5EF4-FFF2-40B4-BE49-F238E27FC236}">
                    <a16:creationId xmlns:a16="http://schemas.microsoft.com/office/drawing/2014/main" id="{311E21A6-96EA-A645-A147-4F8B1C6F5F03}"/>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2">
                <a:extLst>
                  <a:ext uri="{FF2B5EF4-FFF2-40B4-BE49-F238E27FC236}">
                    <a16:creationId xmlns:a16="http://schemas.microsoft.com/office/drawing/2014/main" id="{93C90282-07C2-8448-9F9F-9EF28B0FAA37}"/>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3">
                <a:extLst>
                  <a:ext uri="{FF2B5EF4-FFF2-40B4-BE49-F238E27FC236}">
                    <a16:creationId xmlns:a16="http://schemas.microsoft.com/office/drawing/2014/main" id="{836C9D6A-E9FD-A947-8CC0-745E159C2745}"/>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4">
                <a:extLst>
                  <a:ext uri="{FF2B5EF4-FFF2-40B4-BE49-F238E27FC236}">
                    <a16:creationId xmlns:a16="http://schemas.microsoft.com/office/drawing/2014/main" id="{4BBF2BC7-E292-664B-960C-81E23210F586}"/>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5">
                <a:extLst>
                  <a:ext uri="{FF2B5EF4-FFF2-40B4-BE49-F238E27FC236}">
                    <a16:creationId xmlns:a16="http://schemas.microsoft.com/office/drawing/2014/main" id="{1F025FDB-CD24-F742-88DB-42ED1D2B327D}"/>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6">
                <a:extLst>
                  <a:ext uri="{FF2B5EF4-FFF2-40B4-BE49-F238E27FC236}">
                    <a16:creationId xmlns:a16="http://schemas.microsoft.com/office/drawing/2014/main" id="{E5D4A6D2-5FE1-B941-8618-C2C03221E585}"/>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sp>
        <p:nvSpPr>
          <p:cNvPr id="43" name="Title 42">
            <a:extLst>
              <a:ext uri="{FF2B5EF4-FFF2-40B4-BE49-F238E27FC236}">
                <a16:creationId xmlns:a16="http://schemas.microsoft.com/office/drawing/2014/main" id="{41A5F510-BA8D-BB40-BFE7-F299E19A9D28}"/>
              </a:ext>
            </a:extLst>
          </p:cNvPr>
          <p:cNvSpPr>
            <a:spLocks noGrp="1"/>
          </p:cNvSpPr>
          <p:nvPr>
            <p:ph type="title"/>
          </p:nvPr>
        </p:nvSpPr>
        <p:spPr>
          <a:xfrm>
            <a:off x="453993" y="911277"/>
            <a:ext cx="5519415" cy="3273657"/>
          </a:xfrm>
        </p:spPr>
        <p:txBody>
          <a:bodyPr anchor="b" anchorCtr="0">
            <a:noAutofit/>
          </a:bodyPr>
          <a:lstStyle>
            <a:lvl1pPr>
              <a:lnSpc>
                <a:spcPts val="6500"/>
              </a:lnSpc>
              <a:defRPr sz="7500"/>
            </a:lvl1pPr>
          </a:lstStyle>
          <a:p>
            <a:r>
              <a:rPr lang="fi-FI"/>
              <a:t>Muokkaa ots. perustyyl. napsautt.</a:t>
            </a:r>
          </a:p>
        </p:txBody>
      </p:sp>
      <p:pic>
        <p:nvPicPr>
          <p:cNvPr id="45" name="Picture 44">
            <a:extLst>
              <a:ext uri="{FF2B5EF4-FFF2-40B4-BE49-F238E27FC236}">
                <a16:creationId xmlns:a16="http://schemas.microsoft.com/office/drawing/2014/main" id="{E8441AB7-2B8F-D44B-8CD9-B2C5DC0A4B7A}"/>
              </a:ext>
            </a:extLst>
          </p:cNvPr>
          <p:cNvPicPr>
            <a:picLocks noChangeAspect="1"/>
          </p:cNvPicPr>
          <p:nvPr userDrawn="1"/>
        </p:nvPicPr>
        <p:blipFill>
          <a:blip r:embed="rId3"/>
          <a:stretch>
            <a:fillRect/>
          </a:stretch>
        </p:blipFill>
        <p:spPr>
          <a:xfrm>
            <a:off x="9803350" y="6142752"/>
            <a:ext cx="1934657" cy="287148"/>
          </a:xfrm>
          <a:prstGeom prst="rect">
            <a:avLst/>
          </a:prstGeom>
        </p:spPr>
      </p:pic>
      <p:pic>
        <p:nvPicPr>
          <p:cNvPr id="47" name="Picture 46">
            <a:extLst>
              <a:ext uri="{FF2B5EF4-FFF2-40B4-BE49-F238E27FC236}">
                <a16:creationId xmlns:a16="http://schemas.microsoft.com/office/drawing/2014/main" id="{87F2E8CE-725F-5044-B8FC-48E10F9A355B}"/>
              </a:ext>
            </a:extLst>
          </p:cNvPr>
          <p:cNvPicPr>
            <a:picLocks noChangeAspect="1"/>
          </p:cNvPicPr>
          <p:nvPr userDrawn="1"/>
        </p:nvPicPr>
        <p:blipFill>
          <a:blip r:embed="rId4"/>
          <a:stretch>
            <a:fillRect/>
          </a:stretch>
        </p:blipFill>
        <p:spPr>
          <a:xfrm>
            <a:off x="10384968" y="4221864"/>
            <a:ext cx="4383905" cy="1805138"/>
          </a:xfrm>
          <a:prstGeom prst="rect">
            <a:avLst/>
          </a:prstGeom>
        </p:spPr>
      </p:pic>
    </p:spTree>
    <p:extLst>
      <p:ext uri="{BB962C8B-B14F-4D97-AF65-F5344CB8AC3E}">
        <p14:creationId xmlns:p14="http://schemas.microsoft.com/office/powerpoint/2010/main" val="4249407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 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D382E6-3A1A-E94C-8A25-22D124558CAD}"/>
              </a:ext>
            </a:extLst>
          </p:cNvPr>
          <p:cNvSpPr>
            <a:spLocks noGrp="1"/>
          </p:cNvSpPr>
          <p:nvPr>
            <p:ph type="title"/>
          </p:nvPr>
        </p:nvSpPr>
        <p:spPr>
          <a:xfrm>
            <a:off x="2029838" y="1051739"/>
            <a:ext cx="8132323" cy="4475301"/>
          </a:xfrm>
        </p:spPr>
        <p:txBody>
          <a:bodyPr>
            <a:noAutofit/>
          </a:bodyPr>
          <a:lstStyle>
            <a:lvl1pPr algn="ctr">
              <a:lnSpc>
                <a:spcPts val="8000"/>
              </a:lnSpc>
              <a:defRPr sz="10000">
                <a:solidFill>
                  <a:schemeClr val="bg1"/>
                </a:solidFill>
              </a:defRPr>
            </a:lvl1pPr>
          </a:lstStyle>
          <a:p>
            <a:r>
              <a:rPr lang="fi-FI"/>
              <a:t>Muokkaa ots. perustyyl. napsautt.</a:t>
            </a:r>
          </a:p>
        </p:txBody>
      </p:sp>
      <p:pic>
        <p:nvPicPr>
          <p:cNvPr id="7" name="Picture 6">
            <a:extLst>
              <a:ext uri="{FF2B5EF4-FFF2-40B4-BE49-F238E27FC236}">
                <a16:creationId xmlns:a16="http://schemas.microsoft.com/office/drawing/2014/main" id="{66469C99-8E2A-3E4D-8B6E-96A0D1ADC705}"/>
              </a:ext>
            </a:extLst>
          </p:cNvPr>
          <p:cNvPicPr>
            <a:picLocks noChangeAspect="1"/>
          </p:cNvPicPr>
          <p:nvPr userDrawn="1"/>
        </p:nvPicPr>
        <p:blipFill>
          <a:blip r:embed="rId3"/>
          <a:stretch>
            <a:fillRect/>
          </a:stretch>
        </p:blipFill>
        <p:spPr>
          <a:xfrm>
            <a:off x="-1879600" y="4746391"/>
            <a:ext cx="4383905" cy="1805138"/>
          </a:xfrm>
          <a:prstGeom prst="rect">
            <a:avLst/>
          </a:prstGeom>
        </p:spPr>
      </p:pic>
    </p:spTree>
    <p:extLst>
      <p:ext uri="{BB962C8B-B14F-4D97-AF65-F5344CB8AC3E}">
        <p14:creationId xmlns:p14="http://schemas.microsoft.com/office/powerpoint/2010/main" val="3374886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i ja kuva 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9D6CDB5-5840-2448-9BB6-322D3716ED6E}"/>
              </a:ext>
            </a:extLst>
          </p:cNvPr>
          <p:cNvGrpSpPr/>
          <p:nvPr userDrawn="1"/>
        </p:nvGrpSpPr>
        <p:grpSpPr>
          <a:xfrm>
            <a:off x="431134" y="5824314"/>
            <a:ext cx="1854866" cy="612999"/>
            <a:chOff x="3732213" y="628650"/>
            <a:chExt cx="2968625" cy="981075"/>
          </a:xfrm>
        </p:grpSpPr>
        <p:grpSp>
          <p:nvGrpSpPr>
            <p:cNvPr id="6" name="Group 5">
              <a:extLst>
                <a:ext uri="{FF2B5EF4-FFF2-40B4-BE49-F238E27FC236}">
                  <a16:creationId xmlns:a16="http://schemas.microsoft.com/office/drawing/2014/main" id="{C0455910-A86E-BA42-B6BF-EF1DED37B8F4}"/>
                </a:ext>
              </a:extLst>
            </p:cNvPr>
            <p:cNvGrpSpPr/>
            <p:nvPr/>
          </p:nvGrpSpPr>
          <p:grpSpPr>
            <a:xfrm>
              <a:off x="3732213" y="628650"/>
              <a:ext cx="968375" cy="981075"/>
              <a:chOff x="3732213" y="628650"/>
              <a:chExt cx="968375" cy="981075"/>
            </a:xfrm>
          </p:grpSpPr>
          <p:sp>
            <p:nvSpPr>
              <p:cNvPr id="39" name="Freeform 2">
                <a:extLst>
                  <a:ext uri="{FF2B5EF4-FFF2-40B4-BE49-F238E27FC236}">
                    <a16:creationId xmlns:a16="http://schemas.microsoft.com/office/drawing/2014/main" id="{DDB10EBA-F611-C749-B674-41B4821D040B}"/>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
                <a:extLst>
                  <a:ext uri="{FF2B5EF4-FFF2-40B4-BE49-F238E27FC236}">
                    <a16:creationId xmlns:a16="http://schemas.microsoft.com/office/drawing/2014/main" id="{837B164E-537F-5F44-A3BA-05A74F88ACEE}"/>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4">
                <a:extLst>
                  <a:ext uri="{FF2B5EF4-FFF2-40B4-BE49-F238E27FC236}">
                    <a16:creationId xmlns:a16="http://schemas.microsoft.com/office/drawing/2014/main" id="{790E43D9-5040-FA49-B590-353B1DA86397}"/>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2" name="Freeform 5">
                <a:extLst>
                  <a:ext uri="{FF2B5EF4-FFF2-40B4-BE49-F238E27FC236}">
                    <a16:creationId xmlns:a16="http://schemas.microsoft.com/office/drawing/2014/main" id="{91E72EC6-5E39-3E41-B242-7B9E653A222A}"/>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7" name="Group 6">
              <a:extLst>
                <a:ext uri="{FF2B5EF4-FFF2-40B4-BE49-F238E27FC236}">
                  <a16:creationId xmlns:a16="http://schemas.microsoft.com/office/drawing/2014/main" id="{D3FF7FE2-A830-2D4A-8AB2-72E0220D9941}"/>
                </a:ext>
              </a:extLst>
            </p:cNvPr>
            <p:cNvGrpSpPr/>
            <p:nvPr/>
          </p:nvGrpSpPr>
          <p:grpSpPr>
            <a:xfrm>
              <a:off x="4843463" y="976313"/>
              <a:ext cx="1857375" cy="282575"/>
              <a:chOff x="4843463" y="976313"/>
              <a:chExt cx="1857375" cy="282575"/>
            </a:xfrm>
          </p:grpSpPr>
          <p:sp>
            <p:nvSpPr>
              <p:cNvPr id="8" name="Freeform 6">
                <a:extLst>
                  <a:ext uri="{FF2B5EF4-FFF2-40B4-BE49-F238E27FC236}">
                    <a16:creationId xmlns:a16="http://schemas.microsoft.com/office/drawing/2014/main" id="{52845FB0-1E67-FD47-87F1-147B2E259E7E}"/>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7">
                <a:extLst>
                  <a:ext uri="{FF2B5EF4-FFF2-40B4-BE49-F238E27FC236}">
                    <a16:creationId xmlns:a16="http://schemas.microsoft.com/office/drawing/2014/main" id="{4A3028E6-17A7-054B-A9AB-59A1BB57210A}"/>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8">
                <a:extLst>
                  <a:ext uri="{FF2B5EF4-FFF2-40B4-BE49-F238E27FC236}">
                    <a16:creationId xmlns:a16="http://schemas.microsoft.com/office/drawing/2014/main" id="{E04ACA0C-9E14-4046-ACA8-C9BF63500DE1}"/>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9">
                <a:extLst>
                  <a:ext uri="{FF2B5EF4-FFF2-40B4-BE49-F238E27FC236}">
                    <a16:creationId xmlns:a16="http://schemas.microsoft.com/office/drawing/2014/main" id="{22CEE375-3EF5-B941-B207-C73C51772ED9}"/>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0">
                <a:extLst>
                  <a:ext uri="{FF2B5EF4-FFF2-40B4-BE49-F238E27FC236}">
                    <a16:creationId xmlns:a16="http://schemas.microsoft.com/office/drawing/2014/main" id="{30A55270-67E8-5947-B0F2-0A577AC4598E}"/>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1">
                <a:extLst>
                  <a:ext uri="{FF2B5EF4-FFF2-40B4-BE49-F238E27FC236}">
                    <a16:creationId xmlns:a16="http://schemas.microsoft.com/office/drawing/2014/main" id="{B9B3594C-C4A9-124B-8D95-8E42023981B7}"/>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2">
                <a:extLst>
                  <a:ext uri="{FF2B5EF4-FFF2-40B4-BE49-F238E27FC236}">
                    <a16:creationId xmlns:a16="http://schemas.microsoft.com/office/drawing/2014/main" id="{BC507515-C966-B745-88A8-E76A3291803C}"/>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3">
                <a:extLst>
                  <a:ext uri="{FF2B5EF4-FFF2-40B4-BE49-F238E27FC236}">
                    <a16:creationId xmlns:a16="http://schemas.microsoft.com/office/drawing/2014/main" id="{C09F177F-A209-B745-925E-94670D92B3DF}"/>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4">
                <a:extLst>
                  <a:ext uri="{FF2B5EF4-FFF2-40B4-BE49-F238E27FC236}">
                    <a16:creationId xmlns:a16="http://schemas.microsoft.com/office/drawing/2014/main" id="{0B45A213-ED3B-F747-AF1B-0853187AE4E1}"/>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5">
                <a:extLst>
                  <a:ext uri="{FF2B5EF4-FFF2-40B4-BE49-F238E27FC236}">
                    <a16:creationId xmlns:a16="http://schemas.microsoft.com/office/drawing/2014/main" id="{60CA85B4-2C57-7D4D-94BA-A2D1E378F783}"/>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6">
                <a:extLst>
                  <a:ext uri="{FF2B5EF4-FFF2-40B4-BE49-F238E27FC236}">
                    <a16:creationId xmlns:a16="http://schemas.microsoft.com/office/drawing/2014/main" id="{21996B99-2F79-4C4C-A6CD-3A4E3883536C}"/>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7">
                <a:extLst>
                  <a:ext uri="{FF2B5EF4-FFF2-40B4-BE49-F238E27FC236}">
                    <a16:creationId xmlns:a16="http://schemas.microsoft.com/office/drawing/2014/main" id="{C8E6F03E-FDA5-9445-9CF4-94B1356AFF57}"/>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8">
                <a:extLst>
                  <a:ext uri="{FF2B5EF4-FFF2-40B4-BE49-F238E27FC236}">
                    <a16:creationId xmlns:a16="http://schemas.microsoft.com/office/drawing/2014/main" id="{BDA531D5-BC01-D947-97E8-C67AC4B54E91}"/>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9">
                <a:extLst>
                  <a:ext uri="{FF2B5EF4-FFF2-40B4-BE49-F238E27FC236}">
                    <a16:creationId xmlns:a16="http://schemas.microsoft.com/office/drawing/2014/main" id="{FBB1C3B5-C2D7-F647-9520-7371D21C4605}"/>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0">
                <a:extLst>
                  <a:ext uri="{FF2B5EF4-FFF2-40B4-BE49-F238E27FC236}">
                    <a16:creationId xmlns:a16="http://schemas.microsoft.com/office/drawing/2014/main" id="{AEE016DB-076C-AF40-81D4-4D675ABFCA08}"/>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1">
                <a:extLst>
                  <a:ext uri="{FF2B5EF4-FFF2-40B4-BE49-F238E27FC236}">
                    <a16:creationId xmlns:a16="http://schemas.microsoft.com/office/drawing/2014/main" id="{77A77F44-10E3-B045-9F30-CD9BED82EB01}"/>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2">
                <a:extLst>
                  <a:ext uri="{FF2B5EF4-FFF2-40B4-BE49-F238E27FC236}">
                    <a16:creationId xmlns:a16="http://schemas.microsoft.com/office/drawing/2014/main" id="{47F35CE0-680C-034C-81B7-5E978DB7AF7C}"/>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3">
                <a:extLst>
                  <a:ext uri="{FF2B5EF4-FFF2-40B4-BE49-F238E27FC236}">
                    <a16:creationId xmlns:a16="http://schemas.microsoft.com/office/drawing/2014/main" id="{6D38F08D-3B98-9E41-9E52-D3A9550CF419}"/>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4">
                <a:extLst>
                  <a:ext uri="{FF2B5EF4-FFF2-40B4-BE49-F238E27FC236}">
                    <a16:creationId xmlns:a16="http://schemas.microsoft.com/office/drawing/2014/main" id="{781F8A6F-D46C-144F-8405-361A3E7C58F9}"/>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5">
                <a:extLst>
                  <a:ext uri="{FF2B5EF4-FFF2-40B4-BE49-F238E27FC236}">
                    <a16:creationId xmlns:a16="http://schemas.microsoft.com/office/drawing/2014/main" id="{3A91CC87-714D-D142-BA86-234AE3D224DC}"/>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6">
                <a:extLst>
                  <a:ext uri="{FF2B5EF4-FFF2-40B4-BE49-F238E27FC236}">
                    <a16:creationId xmlns:a16="http://schemas.microsoft.com/office/drawing/2014/main" id="{D64EEDF7-DE45-2C4A-B2D2-7CB99BA0F5F4}"/>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7">
                <a:extLst>
                  <a:ext uri="{FF2B5EF4-FFF2-40B4-BE49-F238E27FC236}">
                    <a16:creationId xmlns:a16="http://schemas.microsoft.com/office/drawing/2014/main" id="{B9DE8766-A7F6-2943-8A06-F1D9B2534807}"/>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8">
                <a:extLst>
                  <a:ext uri="{FF2B5EF4-FFF2-40B4-BE49-F238E27FC236}">
                    <a16:creationId xmlns:a16="http://schemas.microsoft.com/office/drawing/2014/main" id="{40B47B20-294F-4143-B3E6-80FF2B351F38}"/>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9">
                <a:extLst>
                  <a:ext uri="{FF2B5EF4-FFF2-40B4-BE49-F238E27FC236}">
                    <a16:creationId xmlns:a16="http://schemas.microsoft.com/office/drawing/2014/main" id="{CD34B1BE-734E-A245-BC8C-DB7F890DB845}"/>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0">
                <a:extLst>
                  <a:ext uri="{FF2B5EF4-FFF2-40B4-BE49-F238E27FC236}">
                    <a16:creationId xmlns:a16="http://schemas.microsoft.com/office/drawing/2014/main" id="{4F01346B-6F0B-3741-AC1B-DFA5EF8AFF43}"/>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1">
                <a:extLst>
                  <a:ext uri="{FF2B5EF4-FFF2-40B4-BE49-F238E27FC236}">
                    <a16:creationId xmlns:a16="http://schemas.microsoft.com/office/drawing/2014/main" id="{B14E0E78-DE26-C540-B32E-6AF7C80AD315}"/>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2">
                <a:extLst>
                  <a:ext uri="{FF2B5EF4-FFF2-40B4-BE49-F238E27FC236}">
                    <a16:creationId xmlns:a16="http://schemas.microsoft.com/office/drawing/2014/main" id="{A6B92D9F-1838-824A-80C3-B9C1DAA84E64}"/>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3">
                <a:extLst>
                  <a:ext uri="{FF2B5EF4-FFF2-40B4-BE49-F238E27FC236}">
                    <a16:creationId xmlns:a16="http://schemas.microsoft.com/office/drawing/2014/main" id="{A1B6FE41-1D8B-0F46-B526-77000F8449EB}"/>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4">
                <a:extLst>
                  <a:ext uri="{FF2B5EF4-FFF2-40B4-BE49-F238E27FC236}">
                    <a16:creationId xmlns:a16="http://schemas.microsoft.com/office/drawing/2014/main" id="{5C8A11EB-3EE3-BD45-981B-8B04DA8A7CD7}"/>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5">
                <a:extLst>
                  <a:ext uri="{FF2B5EF4-FFF2-40B4-BE49-F238E27FC236}">
                    <a16:creationId xmlns:a16="http://schemas.microsoft.com/office/drawing/2014/main" id="{1154AF46-36E7-4F43-989D-DBC8EE0D2651}"/>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6">
                <a:extLst>
                  <a:ext uri="{FF2B5EF4-FFF2-40B4-BE49-F238E27FC236}">
                    <a16:creationId xmlns:a16="http://schemas.microsoft.com/office/drawing/2014/main" id="{84624498-A8BB-6D41-8E03-C6083DEB0635}"/>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sp>
        <p:nvSpPr>
          <p:cNvPr id="44" name="Freeform 43">
            <a:extLst>
              <a:ext uri="{FF2B5EF4-FFF2-40B4-BE49-F238E27FC236}">
                <a16:creationId xmlns:a16="http://schemas.microsoft.com/office/drawing/2014/main" id="{921A9D50-020B-B645-A4CF-EED6AFBE95E1}"/>
              </a:ext>
            </a:extLst>
          </p:cNvPr>
          <p:cNvSpPr>
            <a:spLocks noChangeArrowheads="1"/>
          </p:cNvSpPr>
          <p:nvPr userDrawn="1"/>
        </p:nvSpPr>
        <p:spPr bwMode="auto">
          <a:xfrm>
            <a:off x="7017036" y="-383793"/>
            <a:ext cx="5826473" cy="5724494"/>
          </a:xfrm>
          <a:custGeom>
            <a:avLst/>
            <a:gdLst>
              <a:gd name="T0" fmla="*/ 7018 w 16882"/>
              <a:gd name="T1" fmla="*/ 0 h 16583"/>
              <a:gd name="T2" fmla="*/ 7018 w 16882"/>
              <a:gd name="T3" fmla="*/ 0 h 16583"/>
              <a:gd name="T4" fmla="*/ 7018 w 16882"/>
              <a:gd name="T5" fmla="*/ 0 h 16583"/>
              <a:gd name="T6" fmla="*/ 7018 w 16882"/>
              <a:gd name="T7" fmla="*/ 0 h 16583"/>
              <a:gd name="T8" fmla="*/ 0 w 16882"/>
              <a:gd name="T9" fmla="*/ 6889 h 16583"/>
              <a:gd name="T10" fmla="*/ 0 w 16882"/>
              <a:gd name="T11" fmla="*/ 6889 h 16583"/>
              <a:gd name="T12" fmla="*/ 0 w 16882"/>
              <a:gd name="T13" fmla="*/ 6907 h 16583"/>
              <a:gd name="T14" fmla="*/ 0 w 16882"/>
              <a:gd name="T15" fmla="*/ 6907 h 16583"/>
              <a:gd name="T16" fmla="*/ 8782 w 16882"/>
              <a:gd name="T17" fmla="*/ 16497 h 16583"/>
              <a:gd name="T18" fmla="*/ 16881 w 16882"/>
              <a:gd name="T19" fmla="*/ 7975 h 16583"/>
              <a:gd name="T20" fmla="*/ 16881 w 16882"/>
              <a:gd name="T21" fmla="*/ 7975 h 16583"/>
              <a:gd name="T22" fmla="*/ 16881 w 16882"/>
              <a:gd name="T23" fmla="*/ 7952 h 16583"/>
              <a:gd name="T24" fmla="*/ 16881 w 16882"/>
              <a:gd name="T25" fmla="*/ 7952 h 16583"/>
              <a:gd name="T26" fmla="*/ 16876 w 16882"/>
              <a:gd name="T27" fmla="*/ 7720 h 16583"/>
              <a:gd name="T28" fmla="*/ 7018 w 16882"/>
              <a:gd name="T29" fmla="*/ 0 h 16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82" h="16583">
                <a:moveTo>
                  <a:pt x="7018" y="0"/>
                </a:moveTo>
                <a:lnTo>
                  <a:pt x="7018" y="0"/>
                </a:lnTo>
                <a:lnTo>
                  <a:pt x="7018" y="0"/>
                </a:lnTo>
                <a:lnTo>
                  <a:pt x="7018" y="0"/>
                </a:lnTo>
                <a:cubicBezTo>
                  <a:pt x="2099" y="244"/>
                  <a:pt x="5" y="3402"/>
                  <a:pt x="0" y="6889"/>
                </a:cubicBezTo>
                <a:lnTo>
                  <a:pt x="0" y="6889"/>
                </a:lnTo>
                <a:lnTo>
                  <a:pt x="0" y="6907"/>
                </a:lnTo>
                <a:lnTo>
                  <a:pt x="0" y="6907"/>
                </a:lnTo>
                <a:cubicBezTo>
                  <a:pt x="5" y="11382"/>
                  <a:pt x="3449" y="16396"/>
                  <a:pt x="8782" y="16497"/>
                </a:cubicBezTo>
                <a:cubicBezTo>
                  <a:pt x="13192" y="16582"/>
                  <a:pt x="16872" y="12231"/>
                  <a:pt x="16881" y="7975"/>
                </a:cubicBezTo>
                <a:lnTo>
                  <a:pt x="16881" y="7975"/>
                </a:lnTo>
                <a:lnTo>
                  <a:pt x="16881" y="7952"/>
                </a:lnTo>
                <a:lnTo>
                  <a:pt x="16881" y="7952"/>
                </a:lnTo>
                <a:cubicBezTo>
                  <a:pt x="16881" y="7875"/>
                  <a:pt x="16879" y="7797"/>
                  <a:pt x="16876" y="7720"/>
                </a:cubicBezTo>
                <a:cubicBezTo>
                  <a:pt x="16690" y="2112"/>
                  <a:pt x="11648" y="475"/>
                  <a:pt x="7018" y="0"/>
                </a:cubicBezTo>
              </a:path>
            </a:pathLst>
          </a:custGeom>
          <a:blipFill dpi="0" rotWithShape="1">
            <a:blip r:embed="rId2"/>
            <a:srcRect/>
            <a:stretch>
              <a:fillRect/>
            </a:stretch>
          </a:blipFill>
          <a:ln>
            <a:noFill/>
          </a:ln>
          <a:effectLst/>
        </p:spPr>
        <p:txBody>
          <a:bodyPr wrap="none" anchor="ctr"/>
          <a:lstStyle/>
          <a:p>
            <a:endParaRPr lang="fi-FI"/>
          </a:p>
        </p:txBody>
      </p:sp>
      <p:sp>
        <p:nvSpPr>
          <p:cNvPr id="45" name="Title 1">
            <a:extLst>
              <a:ext uri="{FF2B5EF4-FFF2-40B4-BE49-F238E27FC236}">
                <a16:creationId xmlns:a16="http://schemas.microsoft.com/office/drawing/2014/main" id="{6DD9193D-D671-6F4A-B53E-C783A7BB726E}"/>
              </a:ext>
            </a:extLst>
          </p:cNvPr>
          <p:cNvSpPr>
            <a:spLocks noGrp="1"/>
          </p:cNvSpPr>
          <p:nvPr>
            <p:ph type="title" hasCustomPrompt="1"/>
          </p:nvPr>
        </p:nvSpPr>
        <p:spPr>
          <a:xfrm>
            <a:off x="1479834" y="661324"/>
            <a:ext cx="5347686" cy="1321813"/>
          </a:xfrm>
        </p:spPr>
        <p:txBody>
          <a:bodyPr lIns="0" anchor="b">
            <a:noAutofit/>
          </a:bodyPr>
          <a:lstStyle>
            <a:lvl1pPr>
              <a:lnSpc>
                <a:spcPts val="5000"/>
              </a:lnSpc>
              <a:defRPr sz="7000">
                <a:solidFill>
                  <a:srgbClr val="E50053"/>
                </a:solidFill>
              </a:defRPr>
            </a:lvl1pPr>
          </a:lstStyle>
          <a:p>
            <a:r>
              <a:rPr lang="en-GB" err="1"/>
              <a:t>Teksti</a:t>
            </a:r>
            <a:r>
              <a:rPr lang="en-GB"/>
              <a:t> </a:t>
            </a:r>
            <a:r>
              <a:rPr lang="en-GB" err="1"/>
              <a:t>ja</a:t>
            </a:r>
            <a:r>
              <a:rPr lang="en-GB"/>
              <a:t> </a:t>
            </a:r>
            <a:r>
              <a:rPr lang="en-GB" err="1"/>
              <a:t>kuva</a:t>
            </a:r>
            <a:endParaRPr lang="fi-FI"/>
          </a:p>
        </p:txBody>
      </p:sp>
      <p:sp>
        <p:nvSpPr>
          <p:cNvPr id="46" name="Text Placeholder 3">
            <a:extLst>
              <a:ext uri="{FF2B5EF4-FFF2-40B4-BE49-F238E27FC236}">
                <a16:creationId xmlns:a16="http://schemas.microsoft.com/office/drawing/2014/main" id="{B4F0471A-E6FA-7544-854B-94EBECC23FEE}"/>
              </a:ext>
            </a:extLst>
          </p:cNvPr>
          <p:cNvSpPr>
            <a:spLocks noGrp="1"/>
          </p:cNvSpPr>
          <p:nvPr>
            <p:ph type="body" sz="half" idx="2"/>
          </p:nvPr>
        </p:nvSpPr>
        <p:spPr>
          <a:xfrm>
            <a:off x="1454782" y="2261524"/>
            <a:ext cx="4823063" cy="3148486"/>
          </a:xfrm>
        </p:spPr>
        <p:txBody>
          <a:bodyPr>
            <a:normAutofit/>
          </a:bodyPr>
          <a:lstStyle>
            <a:lvl1pPr marL="0" indent="0">
              <a:lnSpc>
                <a:spcPts val="4000"/>
              </a:lnSpc>
              <a:buNone/>
              <a:defRPr sz="3000"/>
            </a:lvl1pPr>
            <a:lvl2pPr marL="404813" indent="-176213">
              <a:lnSpc>
                <a:spcPts val="3500"/>
              </a:lnSpc>
              <a:buFont typeface="Arial" panose="020B0604020202020204" pitchFamily="34" charset="0"/>
              <a:buChar char="•"/>
              <a:tabLst/>
              <a:defRPr sz="30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106485855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i ja kuva 2">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9D6CDB5-5840-2448-9BB6-322D3716ED6E}"/>
              </a:ext>
            </a:extLst>
          </p:cNvPr>
          <p:cNvGrpSpPr/>
          <p:nvPr userDrawn="1"/>
        </p:nvGrpSpPr>
        <p:grpSpPr>
          <a:xfrm>
            <a:off x="431134" y="5824314"/>
            <a:ext cx="1854866" cy="612999"/>
            <a:chOff x="3732213" y="628650"/>
            <a:chExt cx="2968625" cy="981075"/>
          </a:xfrm>
        </p:grpSpPr>
        <p:grpSp>
          <p:nvGrpSpPr>
            <p:cNvPr id="6" name="Group 5">
              <a:extLst>
                <a:ext uri="{FF2B5EF4-FFF2-40B4-BE49-F238E27FC236}">
                  <a16:creationId xmlns:a16="http://schemas.microsoft.com/office/drawing/2014/main" id="{C0455910-A86E-BA42-B6BF-EF1DED37B8F4}"/>
                </a:ext>
              </a:extLst>
            </p:cNvPr>
            <p:cNvGrpSpPr/>
            <p:nvPr/>
          </p:nvGrpSpPr>
          <p:grpSpPr>
            <a:xfrm>
              <a:off x="3732213" y="628650"/>
              <a:ext cx="968375" cy="981075"/>
              <a:chOff x="3732213" y="628650"/>
              <a:chExt cx="968375" cy="981075"/>
            </a:xfrm>
          </p:grpSpPr>
          <p:sp>
            <p:nvSpPr>
              <p:cNvPr id="39" name="Freeform 2">
                <a:extLst>
                  <a:ext uri="{FF2B5EF4-FFF2-40B4-BE49-F238E27FC236}">
                    <a16:creationId xmlns:a16="http://schemas.microsoft.com/office/drawing/2014/main" id="{DDB10EBA-F611-C749-B674-41B4821D040B}"/>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
                <a:extLst>
                  <a:ext uri="{FF2B5EF4-FFF2-40B4-BE49-F238E27FC236}">
                    <a16:creationId xmlns:a16="http://schemas.microsoft.com/office/drawing/2014/main" id="{837B164E-537F-5F44-A3BA-05A74F88ACEE}"/>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4">
                <a:extLst>
                  <a:ext uri="{FF2B5EF4-FFF2-40B4-BE49-F238E27FC236}">
                    <a16:creationId xmlns:a16="http://schemas.microsoft.com/office/drawing/2014/main" id="{790E43D9-5040-FA49-B590-353B1DA86397}"/>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2" name="Freeform 5">
                <a:extLst>
                  <a:ext uri="{FF2B5EF4-FFF2-40B4-BE49-F238E27FC236}">
                    <a16:creationId xmlns:a16="http://schemas.microsoft.com/office/drawing/2014/main" id="{91E72EC6-5E39-3E41-B242-7B9E653A222A}"/>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7" name="Group 6">
              <a:extLst>
                <a:ext uri="{FF2B5EF4-FFF2-40B4-BE49-F238E27FC236}">
                  <a16:creationId xmlns:a16="http://schemas.microsoft.com/office/drawing/2014/main" id="{D3FF7FE2-A830-2D4A-8AB2-72E0220D9941}"/>
                </a:ext>
              </a:extLst>
            </p:cNvPr>
            <p:cNvGrpSpPr/>
            <p:nvPr/>
          </p:nvGrpSpPr>
          <p:grpSpPr>
            <a:xfrm>
              <a:off x="4843463" y="976313"/>
              <a:ext cx="1857375" cy="282575"/>
              <a:chOff x="4843463" y="976313"/>
              <a:chExt cx="1857375" cy="282575"/>
            </a:xfrm>
          </p:grpSpPr>
          <p:sp>
            <p:nvSpPr>
              <p:cNvPr id="8" name="Freeform 6">
                <a:extLst>
                  <a:ext uri="{FF2B5EF4-FFF2-40B4-BE49-F238E27FC236}">
                    <a16:creationId xmlns:a16="http://schemas.microsoft.com/office/drawing/2014/main" id="{52845FB0-1E67-FD47-87F1-147B2E259E7E}"/>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7">
                <a:extLst>
                  <a:ext uri="{FF2B5EF4-FFF2-40B4-BE49-F238E27FC236}">
                    <a16:creationId xmlns:a16="http://schemas.microsoft.com/office/drawing/2014/main" id="{4A3028E6-17A7-054B-A9AB-59A1BB57210A}"/>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8">
                <a:extLst>
                  <a:ext uri="{FF2B5EF4-FFF2-40B4-BE49-F238E27FC236}">
                    <a16:creationId xmlns:a16="http://schemas.microsoft.com/office/drawing/2014/main" id="{E04ACA0C-9E14-4046-ACA8-C9BF63500DE1}"/>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9">
                <a:extLst>
                  <a:ext uri="{FF2B5EF4-FFF2-40B4-BE49-F238E27FC236}">
                    <a16:creationId xmlns:a16="http://schemas.microsoft.com/office/drawing/2014/main" id="{22CEE375-3EF5-B941-B207-C73C51772ED9}"/>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0">
                <a:extLst>
                  <a:ext uri="{FF2B5EF4-FFF2-40B4-BE49-F238E27FC236}">
                    <a16:creationId xmlns:a16="http://schemas.microsoft.com/office/drawing/2014/main" id="{30A55270-67E8-5947-B0F2-0A577AC4598E}"/>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1">
                <a:extLst>
                  <a:ext uri="{FF2B5EF4-FFF2-40B4-BE49-F238E27FC236}">
                    <a16:creationId xmlns:a16="http://schemas.microsoft.com/office/drawing/2014/main" id="{B9B3594C-C4A9-124B-8D95-8E42023981B7}"/>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2">
                <a:extLst>
                  <a:ext uri="{FF2B5EF4-FFF2-40B4-BE49-F238E27FC236}">
                    <a16:creationId xmlns:a16="http://schemas.microsoft.com/office/drawing/2014/main" id="{BC507515-C966-B745-88A8-E76A3291803C}"/>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3">
                <a:extLst>
                  <a:ext uri="{FF2B5EF4-FFF2-40B4-BE49-F238E27FC236}">
                    <a16:creationId xmlns:a16="http://schemas.microsoft.com/office/drawing/2014/main" id="{C09F177F-A209-B745-925E-94670D92B3DF}"/>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4">
                <a:extLst>
                  <a:ext uri="{FF2B5EF4-FFF2-40B4-BE49-F238E27FC236}">
                    <a16:creationId xmlns:a16="http://schemas.microsoft.com/office/drawing/2014/main" id="{0B45A213-ED3B-F747-AF1B-0853187AE4E1}"/>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5">
                <a:extLst>
                  <a:ext uri="{FF2B5EF4-FFF2-40B4-BE49-F238E27FC236}">
                    <a16:creationId xmlns:a16="http://schemas.microsoft.com/office/drawing/2014/main" id="{60CA85B4-2C57-7D4D-94BA-A2D1E378F783}"/>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6">
                <a:extLst>
                  <a:ext uri="{FF2B5EF4-FFF2-40B4-BE49-F238E27FC236}">
                    <a16:creationId xmlns:a16="http://schemas.microsoft.com/office/drawing/2014/main" id="{21996B99-2F79-4C4C-A6CD-3A4E3883536C}"/>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7">
                <a:extLst>
                  <a:ext uri="{FF2B5EF4-FFF2-40B4-BE49-F238E27FC236}">
                    <a16:creationId xmlns:a16="http://schemas.microsoft.com/office/drawing/2014/main" id="{C8E6F03E-FDA5-9445-9CF4-94B1356AFF57}"/>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8">
                <a:extLst>
                  <a:ext uri="{FF2B5EF4-FFF2-40B4-BE49-F238E27FC236}">
                    <a16:creationId xmlns:a16="http://schemas.microsoft.com/office/drawing/2014/main" id="{BDA531D5-BC01-D947-97E8-C67AC4B54E91}"/>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9">
                <a:extLst>
                  <a:ext uri="{FF2B5EF4-FFF2-40B4-BE49-F238E27FC236}">
                    <a16:creationId xmlns:a16="http://schemas.microsoft.com/office/drawing/2014/main" id="{FBB1C3B5-C2D7-F647-9520-7371D21C4605}"/>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0">
                <a:extLst>
                  <a:ext uri="{FF2B5EF4-FFF2-40B4-BE49-F238E27FC236}">
                    <a16:creationId xmlns:a16="http://schemas.microsoft.com/office/drawing/2014/main" id="{AEE016DB-076C-AF40-81D4-4D675ABFCA08}"/>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1">
                <a:extLst>
                  <a:ext uri="{FF2B5EF4-FFF2-40B4-BE49-F238E27FC236}">
                    <a16:creationId xmlns:a16="http://schemas.microsoft.com/office/drawing/2014/main" id="{77A77F44-10E3-B045-9F30-CD9BED82EB01}"/>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2">
                <a:extLst>
                  <a:ext uri="{FF2B5EF4-FFF2-40B4-BE49-F238E27FC236}">
                    <a16:creationId xmlns:a16="http://schemas.microsoft.com/office/drawing/2014/main" id="{47F35CE0-680C-034C-81B7-5E978DB7AF7C}"/>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3">
                <a:extLst>
                  <a:ext uri="{FF2B5EF4-FFF2-40B4-BE49-F238E27FC236}">
                    <a16:creationId xmlns:a16="http://schemas.microsoft.com/office/drawing/2014/main" id="{6D38F08D-3B98-9E41-9E52-D3A9550CF419}"/>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4">
                <a:extLst>
                  <a:ext uri="{FF2B5EF4-FFF2-40B4-BE49-F238E27FC236}">
                    <a16:creationId xmlns:a16="http://schemas.microsoft.com/office/drawing/2014/main" id="{781F8A6F-D46C-144F-8405-361A3E7C58F9}"/>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5">
                <a:extLst>
                  <a:ext uri="{FF2B5EF4-FFF2-40B4-BE49-F238E27FC236}">
                    <a16:creationId xmlns:a16="http://schemas.microsoft.com/office/drawing/2014/main" id="{3A91CC87-714D-D142-BA86-234AE3D224DC}"/>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6">
                <a:extLst>
                  <a:ext uri="{FF2B5EF4-FFF2-40B4-BE49-F238E27FC236}">
                    <a16:creationId xmlns:a16="http://schemas.microsoft.com/office/drawing/2014/main" id="{D64EEDF7-DE45-2C4A-B2D2-7CB99BA0F5F4}"/>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7">
                <a:extLst>
                  <a:ext uri="{FF2B5EF4-FFF2-40B4-BE49-F238E27FC236}">
                    <a16:creationId xmlns:a16="http://schemas.microsoft.com/office/drawing/2014/main" id="{B9DE8766-A7F6-2943-8A06-F1D9B2534807}"/>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8">
                <a:extLst>
                  <a:ext uri="{FF2B5EF4-FFF2-40B4-BE49-F238E27FC236}">
                    <a16:creationId xmlns:a16="http://schemas.microsoft.com/office/drawing/2014/main" id="{40B47B20-294F-4143-B3E6-80FF2B351F38}"/>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9">
                <a:extLst>
                  <a:ext uri="{FF2B5EF4-FFF2-40B4-BE49-F238E27FC236}">
                    <a16:creationId xmlns:a16="http://schemas.microsoft.com/office/drawing/2014/main" id="{CD34B1BE-734E-A245-BC8C-DB7F890DB845}"/>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0">
                <a:extLst>
                  <a:ext uri="{FF2B5EF4-FFF2-40B4-BE49-F238E27FC236}">
                    <a16:creationId xmlns:a16="http://schemas.microsoft.com/office/drawing/2014/main" id="{4F01346B-6F0B-3741-AC1B-DFA5EF8AFF43}"/>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1">
                <a:extLst>
                  <a:ext uri="{FF2B5EF4-FFF2-40B4-BE49-F238E27FC236}">
                    <a16:creationId xmlns:a16="http://schemas.microsoft.com/office/drawing/2014/main" id="{B14E0E78-DE26-C540-B32E-6AF7C80AD315}"/>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2">
                <a:extLst>
                  <a:ext uri="{FF2B5EF4-FFF2-40B4-BE49-F238E27FC236}">
                    <a16:creationId xmlns:a16="http://schemas.microsoft.com/office/drawing/2014/main" id="{A6B92D9F-1838-824A-80C3-B9C1DAA84E64}"/>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3">
                <a:extLst>
                  <a:ext uri="{FF2B5EF4-FFF2-40B4-BE49-F238E27FC236}">
                    <a16:creationId xmlns:a16="http://schemas.microsoft.com/office/drawing/2014/main" id="{A1B6FE41-1D8B-0F46-B526-77000F8449EB}"/>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4">
                <a:extLst>
                  <a:ext uri="{FF2B5EF4-FFF2-40B4-BE49-F238E27FC236}">
                    <a16:creationId xmlns:a16="http://schemas.microsoft.com/office/drawing/2014/main" id="{5C8A11EB-3EE3-BD45-981B-8B04DA8A7CD7}"/>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5">
                <a:extLst>
                  <a:ext uri="{FF2B5EF4-FFF2-40B4-BE49-F238E27FC236}">
                    <a16:creationId xmlns:a16="http://schemas.microsoft.com/office/drawing/2014/main" id="{1154AF46-36E7-4F43-989D-DBC8EE0D2651}"/>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6">
                <a:extLst>
                  <a:ext uri="{FF2B5EF4-FFF2-40B4-BE49-F238E27FC236}">
                    <a16:creationId xmlns:a16="http://schemas.microsoft.com/office/drawing/2014/main" id="{84624498-A8BB-6D41-8E03-C6083DEB0635}"/>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sp>
        <p:nvSpPr>
          <p:cNvPr id="44" name="Freeform 43">
            <a:extLst>
              <a:ext uri="{FF2B5EF4-FFF2-40B4-BE49-F238E27FC236}">
                <a16:creationId xmlns:a16="http://schemas.microsoft.com/office/drawing/2014/main" id="{921A9D50-020B-B645-A4CF-EED6AFBE95E1}"/>
              </a:ext>
            </a:extLst>
          </p:cNvPr>
          <p:cNvSpPr>
            <a:spLocks noChangeArrowheads="1"/>
          </p:cNvSpPr>
          <p:nvPr userDrawn="1"/>
        </p:nvSpPr>
        <p:spPr bwMode="auto">
          <a:xfrm>
            <a:off x="7017036" y="-383793"/>
            <a:ext cx="5826473" cy="5724494"/>
          </a:xfrm>
          <a:custGeom>
            <a:avLst/>
            <a:gdLst>
              <a:gd name="T0" fmla="*/ 7018 w 16882"/>
              <a:gd name="T1" fmla="*/ 0 h 16583"/>
              <a:gd name="T2" fmla="*/ 7018 w 16882"/>
              <a:gd name="T3" fmla="*/ 0 h 16583"/>
              <a:gd name="T4" fmla="*/ 7018 w 16882"/>
              <a:gd name="T5" fmla="*/ 0 h 16583"/>
              <a:gd name="T6" fmla="*/ 7018 w 16882"/>
              <a:gd name="T7" fmla="*/ 0 h 16583"/>
              <a:gd name="T8" fmla="*/ 0 w 16882"/>
              <a:gd name="T9" fmla="*/ 6889 h 16583"/>
              <a:gd name="T10" fmla="*/ 0 w 16882"/>
              <a:gd name="T11" fmla="*/ 6889 h 16583"/>
              <a:gd name="T12" fmla="*/ 0 w 16882"/>
              <a:gd name="T13" fmla="*/ 6907 h 16583"/>
              <a:gd name="T14" fmla="*/ 0 w 16882"/>
              <a:gd name="T15" fmla="*/ 6907 h 16583"/>
              <a:gd name="T16" fmla="*/ 8782 w 16882"/>
              <a:gd name="T17" fmla="*/ 16497 h 16583"/>
              <a:gd name="T18" fmla="*/ 16881 w 16882"/>
              <a:gd name="T19" fmla="*/ 7975 h 16583"/>
              <a:gd name="T20" fmla="*/ 16881 w 16882"/>
              <a:gd name="T21" fmla="*/ 7975 h 16583"/>
              <a:gd name="T22" fmla="*/ 16881 w 16882"/>
              <a:gd name="T23" fmla="*/ 7952 h 16583"/>
              <a:gd name="T24" fmla="*/ 16881 w 16882"/>
              <a:gd name="T25" fmla="*/ 7952 h 16583"/>
              <a:gd name="T26" fmla="*/ 16876 w 16882"/>
              <a:gd name="T27" fmla="*/ 7720 h 16583"/>
              <a:gd name="T28" fmla="*/ 7018 w 16882"/>
              <a:gd name="T29" fmla="*/ 0 h 16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82" h="16583">
                <a:moveTo>
                  <a:pt x="7018" y="0"/>
                </a:moveTo>
                <a:lnTo>
                  <a:pt x="7018" y="0"/>
                </a:lnTo>
                <a:lnTo>
                  <a:pt x="7018" y="0"/>
                </a:lnTo>
                <a:lnTo>
                  <a:pt x="7018" y="0"/>
                </a:lnTo>
                <a:cubicBezTo>
                  <a:pt x="2099" y="244"/>
                  <a:pt x="5" y="3402"/>
                  <a:pt x="0" y="6889"/>
                </a:cubicBezTo>
                <a:lnTo>
                  <a:pt x="0" y="6889"/>
                </a:lnTo>
                <a:lnTo>
                  <a:pt x="0" y="6907"/>
                </a:lnTo>
                <a:lnTo>
                  <a:pt x="0" y="6907"/>
                </a:lnTo>
                <a:cubicBezTo>
                  <a:pt x="5" y="11382"/>
                  <a:pt x="3449" y="16396"/>
                  <a:pt x="8782" y="16497"/>
                </a:cubicBezTo>
                <a:cubicBezTo>
                  <a:pt x="13192" y="16582"/>
                  <a:pt x="16872" y="12231"/>
                  <a:pt x="16881" y="7975"/>
                </a:cubicBezTo>
                <a:lnTo>
                  <a:pt x="16881" y="7975"/>
                </a:lnTo>
                <a:lnTo>
                  <a:pt x="16881" y="7952"/>
                </a:lnTo>
                <a:lnTo>
                  <a:pt x="16881" y="7952"/>
                </a:lnTo>
                <a:cubicBezTo>
                  <a:pt x="16881" y="7875"/>
                  <a:pt x="16879" y="7797"/>
                  <a:pt x="16876" y="7720"/>
                </a:cubicBezTo>
                <a:cubicBezTo>
                  <a:pt x="16690" y="2112"/>
                  <a:pt x="11648" y="475"/>
                  <a:pt x="7018" y="0"/>
                </a:cubicBezTo>
              </a:path>
            </a:pathLst>
          </a:custGeom>
          <a:blipFill dpi="0" rotWithShape="1">
            <a:blip r:embed="rId2"/>
            <a:srcRect/>
            <a:stretch>
              <a:fillRect/>
            </a:stretch>
          </a:blipFill>
          <a:ln>
            <a:noFill/>
          </a:ln>
          <a:effectLst/>
        </p:spPr>
        <p:txBody>
          <a:bodyPr wrap="none" anchor="ctr"/>
          <a:lstStyle/>
          <a:p>
            <a:endParaRPr lang="fi-FI"/>
          </a:p>
        </p:txBody>
      </p:sp>
      <p:sp>
        <p:nvSpPr>
          <p:cNvPr id="45" name="Title 1">
            <a:extLst>
              <a:ext uri="{FF2B5EF4-FFF2-40B4-BE49-F238E27FC236}">
                <a16:creationId xmlns:a16="http://schemas.microsoft.com/office/drawing/2014/main" id="{6DD9193D-D671-6F4A-B53E-C783A7BB726E}"/>
              </a:ext>
            </a:extLst>
          </p:cNvPr>
          <p:cNvSpPr>
            <a:spLocks noGrp="1"/>
          </p:cNvSpPr>
          <p:nvPr>
            <p:ph type="title" hasCustomPrompt="1"/>
          </p:nvPr>
        </p:nvSpPr>
        <p:spPr>
          <a:xfrm>
            <a:off x="1479834" y="661324"/>
            <a:ext cx="5347686" cy="1321813"/>
          </a:xfrm>
        </p:spPr>
        <p:txBody>
          <a:bodyPr lIns="0" anchor="b">
            <a:noAutofit/>
          </a:bodyPr>
          <a:lstStyle>
            <a:lvl1pPr>
              <a:lnSpc>
                <a:spcPts val="5000"/>
              </a:lnSpc>
              <a:defRPr sz="7000">
                <a:solidFill>
                  <a:srgbClr val="E50053"/>
                </a:solidFill>
              </a:defRPr>
            </a:lvl1pPr>
          </a:lstStyle>
          <a:p>
            <a:r>
              <a:rPr lang="en-GB" err="1"/>
              <a:t>Teksti</a:t>
            </a:r>
            <a:r>
              <a:rPr lang="en-GB"/>
              <a:t> </a:t>
            </a:r>
            <a:r>
              <a:rPr lang="en-GB" err="1"/>
              <a:t>ja</a:t>
            </a:r>
            <a:r>
              <a:rPr lang="en-GB"/>
              <a:t> </a:t>
            </a:r>
            <a:r>
              <a:rPr lang="en-GB" err="1"/>
              <a:t>kuva</a:t>
            </a:r>
            <a:endParaRPr lang="fi-FI"/>
          </a:p>
        </p:txBody>
      </p:sp>
      <p:sp>
        <p:nvSpPr>
          <p:cNvPr id="46" name="Text Placeholder 3">
            <a:extLst>
              <a:ext uri="{FF2B5EF4-FFF2-40B4-BE49-F238E27FC236}">
                <a16:creationId xmlns:a16="http://schemas.microsoft.com/office/drawing/2014/main" id="{B4F0471A-E6FA-7544-854B-94EBECC23FEE}"/>
              </a:ext>
            </a:extLst>
          </p:cNvPr>
          <p:cNvSpPr>
            <a:spLocks noGrp="1"/>
          </p:cNvSpPr>
          <p:nvPr>
            <p:ph type="body" sz="half" idx="2"/>
          </p:nvPr>
        </p:nvSpPr>
        <p:spPr>
          <a:xfrm>
            <a:off x="1454782" y="2261524"/>
            <a:ext cx="4823063" cy="3148486"/>
          </a:xfrm>
        </p:spPr>
        <p:txBody>
          <a:bodyPr>
            <a:normAutofit/>
          </a:bodyPr>
          <a:lstStyle>
            <a:lvl1pPr marL="0" indent="0">
              <a:lnSpc>
                <a:spcPts val="4000"/>
              </a:lnSpc>
              <a:buNone/>
              <a:defRPr sz="3000"/>
            </a:lvl1pPr>
            <a:lvl2pPr marL="404813" indent="-176213">
              <a:lnSpc>
                <a:spcPts val="3500"/>
              </a:lnSpc>
              <a:buFont typeface="Arial" panose="020B0604020202020204" pitchFamily="34" charset="0"/>
              <a:buChar char="•"/>
              <a:tabLst/>
              <a:defRPr sz="30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38095501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i ja kuva 3">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9D6CDB5-5840-2448-9BB6-322D3716ED6E}"/>
              </a:ext>
            </a:extLst>
          </p:cNvPr>
          <p:cNvGrpSpPr/>
          <p:nvPr userDrawn="1"/>
        </p:nvGrpSpPr>
        <p:grpSpPr>
          <a:xfrm>
            <a:off x="431134" y="5824314"/>
            <a:ext cx="1854866" cy="612999"/>
            <a:chOff x="3732213" y="628650"/>
            <a:chExt cx="2968625" cy="981075"/>
          </a:xfrm>
        </p:grpSpPr>
        <p:grpSp>
          <p:nvGrpSpPr>
            <p:cNvPr id="6" name="Group 5">
              <a:extLst>
                <a:ext uri="{FF2B5EF4-FFF2-40B4-BE49-F238E27FC236}">
                  <a16:creationId xmlns:a16="http://schemas.microsoft.com/office/drawing/2014/main" id="{C0455910-A86E-BA42-B6BF-EF1DED37B8F4}"/>
                </a:ext>
              </a:extLst>
            </p:cNvPr>
            <p:cNvGrpSpPr/>
            <p:nvPr/>
          </p:nvGrpSpPr>
          <p:grpSpPr>
            <a:xfrm>
              <a:off x="3732213" y="628650"/>
              <a:ext cx="968375" cy="981075"/>
              <a:chOff x="3732213" y="628650"/>
              <a:chExt cx="968375" cy="981075"/>
            </a:xfrm>
          </p:grpSpPr>
          <p:sp>
            <p:nvSpPr>
              <p:cNvPr id="39" name="Freeform 2">
                <a:extLst>
                  <a:ext uri="{FF2B5EF4-FFF2-40B4-BE49-F238E27FC236}">
                    <a16:creationId xmlns:a16="http://schemas.microsoft.com/office/drawing/2014/main" id="{DDB10EBA-F611-C749-B674-41B4821D040B}"/>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
                <a:extLst>
                  <a:ext uri="{FF2B5EF4-FFF2-40B4-BE49-F238E27FC236}">
                    <a16:creationId xmlns:a16="http://schemas.microsoft.com/office/drawing/2014/main" id="{837B164E-537F-5F44-A3BA-05A74F88ACEE}"/>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4">
                <a:extLst>
                  <a:ext uri="{FF2B5EF4-FFF2-40B4-BE49-F238E27FC236}">
                    <a16:creationId xmlns:a16="http://schemas.microsoft.com/office/drawing/2014/main" id="{790E43D9-5040-FA49-B590-353B1DA86397}"/>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2" name="Freeform 5">
                <a:extLst>
                  <a:ext uri="{FF2B5EF4-FFF2-40B4-BE49-F238E27FC236}">
                    <a16:creationId xmlns:a16="http://schemas.microsoft.com/office/drawing/2014/main" id="{91E72EC6-5E39-3E41-B242-7B9E653A222A}"/>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7" name="Group 6">
              <a:extLst>
                <a:ext uri="{FF2B5EF4-FFF2-40B4-BE49-F238E27FC236}">
                  <a16:creationId xmlns:a16="http://schemas.microsoft.com/office/drawing/2014/main" id="{D3FF7FE2-A830-2D4A-8AB2-72E0220D9941}"/>
                </a:ext>
              </a:extLst>
            </p:cNvPr>
            <p:cNvGrpSpPr/>
            <p:nvPr/>
          </p:nvGrpSpPr>
          <p:grpSpPr>
            <a:xfrm>
              <a:off x="4843463" y="976313"/>
              <a:ext cx="1857375" cy="282575"/>
              <a:chOff x="4843463" y="976313"/>
              <a:chExt cx="1857375" cy="282575"/>
            </a:xfrm>
          </p:grpSpPr>
          <p:sp>
            <p:nvSpPr>
              <p:cNvPr id="8" name="Freeform 6">
                <a:extLst>
                  <a:ext uri="{FF2B5EF4-FFF2-40B4-BE49-F238E27FC236}">
                    <a16:creationId xmlns:a16="http://schemas.microsoft.com/office/drawing/2014/main" id="{52845FB0-1E67-FD47-87F1-147B2E259E7E}"/>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7">
                <a:extLst>
                  <a:ext uri="{FF2B5EF4-FFF2-40B4-BE49-F238E27FC236}">
                    <a16:creationId xmlns:a16="http://schemas.microsoft.com/office/drawing/2014/main" id="{4A3028E6-17A7-054B-A9AB-59A1BB57210A}"/>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8">
                <a:extLst>
                  <a:ext uri="{FF2B5EF4-FFF2-40B4-BE49-F238E27FC236}">
                    <a16:creationId xmlns:a16="http://schemas.microsoft.com/office/drawing/2014/main" id="{E04ACA0C-9E14-4046-ACA8-C9BF63500DE1}"/>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9">
                <a:extLst>
                  <a:ext uri="{FF2B5EF4-FFF2-40B4-BE49-F238E27FC236}">
                    <a16:creationId xmlns:a16="http://schemas.microsoft.com/office/drawing/2014/main" id="{22CEE375-3EF5-B941-B207-C73C51772ED9}"/>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0">
                <a:extLst>
                  <a:ext uri="{FF2B5EF4-FFF2-40B4-BE49-F238E27FC236}">
                    <a16:creationId xmlns:a16="http://schemas.microsoft.com/office/drawing/2014/main" id="{30A55270-67E8-5947-B0F2-0A577AC4598E}"/>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1">
                <a:extLst>
                  <a:ext uri="{FF2B5EF4-FFF2-40B4-BE49-F238E27FC236}">
                    <a16:creationId xmlns:a16="http://schemas.microsoft.com/office/drawing/2014/main" id="{B9B3594C-C4A9-124B-8D95-8E42023981B7}"/>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2">
                <a:extLst>
                  <a:ext uri="{FF2B5EF4-FFF2-40B4-BE49-F238E27FC236}">
                    <a16:creationId xmlns:a16="http://schemas.microsoft.com/office/drawing/2014/main" id="{BC507515-C966-B745-88A8-E76A3291803C}"/>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3">
                <a:extLst>
                  <a:ext uri="{FF2B5EF4-FFF2-40B4-BE49-F238E27FC236}">
                    <a16:creationId xmlns:a16="http://schemas.microsoft.com/office/drawing/2014/main" id="{C09F177F-A209-B745-925E-94670D92B3DF}"/>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4">
                <a:extLst>
                  <a:ext uri="{FF2B5EF4-FFF2-40B4-BE49-F238E27FC236}">
                    <a16:creationId xmlns:a16="http://schemas.microsoft.com/office/drawing/2014/main" id="{0B45A213-ED3B-F747-AF1B-0853187AE4E1}"/>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5">
                <a:extLst>
                  <a:ext uri="{FF2B5EF4-FFF2-40B4-BE49-F238E27FC236}">
                    <a16:creationId xmlns:a16="http://schemas.microsoft.com/office/drawing/2014/main" id="{60CA85B4-2C57-7D4D-94BA-A2D1E378F783}"/>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6">
                <a:extLst>
                  <a:ext uri="{FF2B5EF4-FFF2-40B4-BE49-F238E27FC236}">
                    <a16:creationId xmlns:a16="http://schemas.microsoft.com/office/drawing/2014/main" id="{21996B99-2F79-4C4C-A6CD-3A4E3883536C}"/>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7">
                <a:extLst>
                  <a:ext uri="{FF2B5EF4-FFF2-40B4-BE49-F238E27FC236}">
                    <a16:creationId xmlns:a16="http://schemas.microsoft.com/office/drawing/2014/main" id="{C8E6F03E-FDA5-9445-9CF4-94B1356AFF57}"/>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8">
                <a:extLst>
                  <a:ext uri="{FF2B5EF4-FFF2-40B4-BE49-F238E27FC236}">
                    <a16:creationId xmlns:a16="http://schemas.microsoft.com/office/drawing/2014/main" id="{BDA531D5-BC01-D947-97E8-C67AC4B54E91}"/>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9">
                <a:extLst>
                  <a:ext uri="{FF2B5EF4-FFF2-40B4-BE49-F238E27FC236}">
                    <a16:creationId xmlns:a16="http://schemas.microsoft.com/office/drawing/2014/main" id="{FBB1C3B5-C2D7-F647-9520-7371D21C4605}"/>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0">
                <a:extLst>
                  <a:ext uri="{FF2B5EF4-FFF2-40B4-BE49-F238E27FC236}">
                    <a16:creationId xmlns:a16="http://schemas.microsoft.com/office/drawing/2014/main" id="{AEE016DB-076C-AF40-81D4-4D675ABFCA08}"/>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1">
                <a:extLst>
                  <a:ext uri="{FF2B5EF4-FFF2-40B4-BE49-F238E27FC236}">
                    <a16:creationId xmlns:a16="http://schemas.microsoft.com/office/drawing/2014/main" id="{77A77F44-10E3-B045-9F30-CD9BED82EB01}"/>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2">
                <a:extLst>
                  <a:ext uri="{FF2B5EF4-FFF2-40B4-BE49-F238E27FC236}">
                    <a16:creationId xmlns:a16="http://schemas.microsoft.com/office/drawing/2014/main" id="{47F35CE0-680C-034C-81B7-5E978DB7AF7C}"/>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3">
                <a:extLst>
                  <a:ext uri="{FF2B5EF4-FFF2-40B4-BE49-F238E27FC236}">
                    <a16:creationId xmlns:a16="http://schemas.microsoft.com/office/drawing/2014/main" id="{6D38F08D-3B98-9E41-9E52-D3A9550CF419}"/>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4">
                <a:extLst>
                  <a:ext uri="{FF2B5EF4-FFF2-40B4-BE49-F238E27FC236}">
                    <a16:creationId xmlns:a16="http://schemas.microsoft.com/office/drawing/2014/main" id="{781F8A6F-D46C-144F-8405-361A3E7C58F9}"/>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5">
                <a:extLst>
                  <a:ext uri="{FF2B5EF4-FFF2-40B4-BE49-F238E27FC236}">
                    <a16:creationId xmlns:a16="http://schemas.microsoft.com/office/drawing/2014/main" id="{3A91CC87-714D-D142-BA86-234AE3D224DC}"/>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6">
                <a:extLst>
                  <a:ext uri="{FF2B5EF4-FFF2-40B4-BE49-F238E27FC236}">
                    <a16:creationId xmlns:a16="http://schemas.microsoft.com/office/drawing/2014/main" id="{D64EEDF7-DE45-2C4A-B2D2-7CB99BA0F5F4}"/>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7">
                <a:extLst>
                  <a:ext uri="{FF2B5EF4-FFF2-40B4-BE49-F238E27FC236}">
                    <a16:creationId xmlns:a16="http://schemas.microsoft.com/office/drawing/2014/main" id="{B9DE8766-A7F6-2943-8A06-F1D9B2534807}"/>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8">
                <a:extLst>
                  <a:ext uri="{FF2B5EF4-FFF2-40B4-BE49-F238E27FC236}">
                    <a16:creationId xmlns:a16="http://schemas.microsoft.com/office/drawing/2014/main" id="{40B47B20-294F-4143-B3E6-80FF2B351F38}"/>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9">
                <a:extLst>
                  <a:ext uri="{FF2B5EF4-FFF2-40B4-BE49-F238E27FC236}">
                    <a16:creationId xmlns:a16="http://schemas.microsoft.com/office/drawing/2014/main" id="{CD34B1BE-734E-A245-BC8C-DB7F890DB845}"/>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0">
                <a:extLst>
                  <a:ext uri="{FF2B5EF4-FFF2-40B4-BE49-F238E27FC236}">
                    <a16:creationId xmlns:a16="http://schemas.microsoft.com/office/drawing/2014/main" id="{4F01346B-6F0B-3741-AC1B-DFA5EF8AFF43}"/>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1">
                <a:extLst>
                  <a:ext uri="{FF2B5EF4-FFF2-40B4-BE49-F238E27FC236}">
                    <a16:creationId xmlns:a16="http://schemas.microsoft.com/office/drawing/2014/main" id="{B14E0E78-DE26-C540-B32E-6AF7C80AD315}"/>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2">
                <a:extLst>
                  <a:ext uri="{FF2B5EF4-FFF2-40B4-BE49-F238E27FC236}">
                    <a16:creationId xmlns:a16="http://schemas.microsoft.com/office/drawing/2014/main" id="{A6B92D9F-1838-824A-80C3-B9C1DAA84E64}"/>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3">
                <a:extLst>
                  <a:ext uri="{FF2B5EF4-FFF2-40B4-BE49-F238E27FC236}">
                    <a16:creationId xmlns:a16="http://schemas.microsoft.com/office/drawing/2014/main" id="{A1B6FE41-1D8B-0F46-B526-77000F8449EB}"/>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4">
                <a:extLst>
                  <a:ext uri="{FF2B5EF4-FFF2-40B4-BE49-F238E27FC236}">
                    <a16:creationId xmlns:a16="http://schemas.microsoft.com/office/drawing/2014/main" id="{5C8A11EB-3EE3-BD45-981B-8B04DA8A7CD7}"/>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5">
                <a:extLst>
                  <a:ext uri="{FF2B5EF4-FFF2-40B4-BE49-F238E27FC236}">
                    <a16:creationId xmlns:a16="http://schemas.microsoft.com/office/drawing/2014/main" id="{1154AF46-36E7-4F43-989D-DBC8EE0D2651}"/>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6">
                <a:extLst>
                  <a:ext uri="{FF2B5EF4-FFF2-40B4-BE49-F238E27FC236}">
                    <a16:creationId xmlns:a16="http://schemas.microsoft.com/office/drawing/2014/main" id="{84624498-A8BB-6D41-8E03-C6083DEB0635}"/>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sp>
        <p:nvSpPr>
          <p:cNvPr id="44" name="Freeform 43">
            <a:extLst>
              <a:ext uri="{FF2B5EF4-FFF2-40B4-BE49-F238E27FC236}">
                <a16:creationId xmlns:a16="http://schemas.microsoft.com/office/drawing/2014/main" id="{921A9D50-020B-B645-A4CF-EED6AFBE95E1}"/>
              </a:ext>
            </a:extLst>
          </p:cNvPr>
          <p:cNvSpPr>
            <a:spLocks noChangeArrowheads="1"/>
          </p:cNvSpPr>
          <p:nvPr userDrawn="1"/>
        </p:nvSpPr>
        <p:spPr bwMode="auto">
          <a:xfrm>
            <a:off x="7017036" y="-383793"/>
            <a:ext cx="5826473" cy="5724494"/>
          </a:xfrm>
          <a:custGeom>
            <a:avLst/>
            <a:gdLst>
              <a:gd name="T0" fmla="*/ 7018 w 16882"/>
              <a:gd name="T1" fmla="*/ 0 h 16583"/>
              <a:gd name="T2" fmla="*/ 7018 w 16882"/>
              <a:gd name="T3" fmla="*/ 0 h 16583"/>
              <a:gd name="T4" fmla="*/ 7018 w 16882"/>
              <a:gd name="T5" fmla="*/ 0 h 16583"/>
              <a:gd name="T6" fmla="*/ 7018 w 16882"/>
              <a:gd name="T7" fmla="*/ 0 h 16583"/>
              <a:gd name="T8" fmla="*/ 0 w 16882"/>
              <a:gd name="T9" fmla="*/ 6889 h 16583"/>
              <a:gd name="T10" fmla="*/ 0 w 16882"/>
              <a:gd name="T11" fmla="*/ 6889 h 16583"/>
              <a:gd name="T12" fmla="*/ 0 w 16882"/>
              <a:gd name="T13" fmla="*/ 6907 h 16583"/>
              <a:gd name="T14" fmla="*/ 0 w 16882"/>
              <a:gd name="T15" fmla="*/ 6907 h 16583"/>
              <a:gd name="T16" fmla="*/ 8782 w 16882"/>
              <a:gd name="T17" fmla="*/ 16497 h 16583"/>
              <a:gd name="T18" fmla="*/ 16881 w 16882"/>
              <a:gd name="T19" fmla="*/ 7975 h 16583"/>
              <a:gd name="T20" fmla="*/ 16881 w 16882"/>
              <a:gd name="T21" fmla="*/ 7975 h 16583"/>
              <a:gd name="T22" fmla="*/ 16881 w 16882"/>
              <a:gd name="T23" fmla="*/ 7952 h 16583"/>
              <a:gd name="T24" fmla="*/ 16881 w 16882"/>
              <a:gd name="T25" fmla="*/ 7952 h 16583"/>
              <a:gd name="T26" fmla="*/ 16876 w 16882"/>
              <a:gd name="T27" fmla="*/ 7720 h 16583"/>
              <a:gd name="T28" fmla="*/ 7018 w 16882"/>
              <a:gd name="T29" fmla="*/ 0 h 16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82" h="16583">
                <a:moveTo>
                  <a:pt x="7018" y="0"/>
                </a:moveTo>
                <a:lnTo>
                  <a:pt x="7018" y="0"/>
                </a:lnTo>
                <a:lnTo>
                  <a:pt x="7018" y="0"/>
                </a:lnTo>
                <a:lnTo>
                  <a:pt x="7018" y="0"/>
                </a:lnTo>
                <a:cubicBezTo>
                  <a:pt x="2099" y="244"/>
                  <a:pt x="5" y="3402"/>
                  <a:pt x="0" y="6889"/>
                </a:cubicBezTo>
                <a:lnTo>
                  <a:pt x="0" y="6889"/>
                </a:lnTo>
                <a:lnTo>
                  <a:pt x="0" y="6907"/>
                </a:lnTo>
                <a:lnTo>
                  <a:pt x="0" y="6907"/>
                </a:lnTo>
                <a:cubicBezTo>
                  <a:pt x="5" y="11382"/>
                  <a:pt x="3449" y="16396"/>
                  <a:pt x="8782" y="16497"/>
                </a:cubicBezTo>
                <a:cubicBezTo>
                  <a:pt x="13192" y="16582"/>
                  <a:pt x="16872" y="12231"/>
                  <a:pt x="16881" y="7975"/>
                </a:cubicBezTo>
                <a:lnTo>
                  <a:pt x="16881" y="7975"/>
                </a:lnTo>
                <a:lnTo>
                  <a:pt x="16881" y="7952"/>
                </a:lnTo>
                <a:lnTo>
                  <a:pt x="16881" y="7952"/>
                </a:lnTo>
                <a:cubicBezTo>
                  <a:pt x="16881" y="7875"/>
                  <a:pt x="16879" y="7797"/>
                  <a:pt x="16876" y="7720"/>
                </a:cubicBezTo>
                <a:cubicBezTo>
                  <a:pt x="16690" y="2112"/>
                  <a:pt x="11648" y="475"/>
                  <a:pt x="7018" y="0"/>
                </a:cubicBezTo>
              </a:path>
            </a:pathLst>
          </a:custGeom>
          <a:blipFill dpi="0" rotWithShape="1">
            <a:blip r:embed="rId2"/>
            <a:srcRect/>
            <a:stretch>
              <a:fillRect/>
            </a:stretch>
          </a:blipFill>
          <a:ln>
            <a:noFill/>
          </a:ln>
          <a:effectLst/>
        </p:spPr>
        <p:txBody>
          <a:bodyPr wrap="none" anchor="ctr"/>
          <a:lstStyle/>
          <a:p>
            <a:endParaRPr lang="fi-FI"/>
          </a:p>
        </p:txBody>
      </p:sp>
      <p:sp>
        <p:nvSpPr>
          <p:cNvPr id="45" name="Title 1">
            <a:extLst>
              <a:ext uri="{FF2B5EF4-FFF2-40B4-BE49-F238E27FC236}">
                <a16:creationId xmlns:a16="http://schemas.microsoft.com/office/drawing/2014/main" id="{6DD9193D-D671-6F4A-B53E-C783A7BB726E}"/>
              </a:ext>
            </a:extLst>
          </p:cNvPr>
          <p:cNvSpPr>
            <a:spLocks noGrp="1"/>
          </p:cNvSpPr>
          <p:nvPr>
            <p:ph type="title" hasCustomPrompt="1"/>
          </p:nvPr>
        </p:nvSpPr>
        <p:spPr>
          <a:xfrm>
            <a:off x="1479834" y="661324"/>
            <a:ext cx="5347686" cy="1321813"/>
          </a:xfrm>
        </p:spPr>
        <p:txBody>
          <a:bodyPr lIns="0" anchor="b">
            <a:noAutofit/>
          </a:bodyPr>
          <a:lstStyle>
            <a:lvl1pPr>
              <a:lnSpc>
                <a:spcPts val="5000"/>
              </a:lnSpc>
              <a:defRPr sz="7000">
                <a:solidFill>
                  <a:srgbClr val="E50053"/>
                </a:solidFill>
              </a:defRPr>
            </a:lvl1pPr>
          </a:lstStyle>
          <a:p>
            <a:r>
              <a:rPr lang="en-GB" err="1"/>
              <a:t>Teksti</a:t>
            </a:r>
            <a:r>
              <a:rPr lang="en-GB"/>
              <a:t> </a:t>
            </a:r>
            <a:r>
              <a:rPr lang="en-GB" err="1"/>
              <a:t>ja</a:t>
            </a:r>
            <a:r>
              <a:rPr lang="en-GB"/>
              <a:t> </a:t>
            </a:r>
            <a:r>
              <a:rPr lang="en-GB" err="1"/>
              <a:t>kuva</a:t>
            </a:r>
            <a:endParaRPr lang="fi-FI"/>
          </a:p>
        </p:txBody>
      </p:sp>
      <p:sp>
        <p:nvSpPr>
          <p:cNvPr id="46" name="Text Placeholder 3">
            <a:extLst>
              <a:ext uri="{FF2B5EF4-FFF2-40B4-BE49-F238E27FC236}">
                <a16:creationId xmlns:a16="http://schemas.microsoft.com/office/drawing/2014/main" id="{B4F0471A-E6FA-7544-854B-94EBECC23FEE}"/>
              </a:ext>
            </a:extLst>
          </p:cNvPr>
          <p:cNvSpPr>
            <a:spLocks noGrp="1"/>
          </p:cNvSpPr>
          <p:nvPr>
            <p:ph type="body" sz="half" idx="2"/>
          </p:nvPr>
        </p:nvSpPr>
        <p:spPr>
          <a:xfrm>
            <a:off x="1454782" y="2261524"/>
            <a:ext cx="4823063" cy="3148486"/>
          </a:xfrm>
        </p:spPr>
        <p:txBody>
          <a:bodyPr>
            <a:normAutofit/>
          </a:bodyPr>
          <a:lstStyle>
            <a:lvl1pPr marL="0" indent="0">
              <a:lnSpc>
                <a:spcPts val="4000"/>
              </a:lnSpc>
              <a:buNone/>
              <a:defRPr sz="3000"/>
            </a:lvl1pPr>
            <a:lvl2pPr marL="404813" indent="-176213">
              <a:lnSpc>
                <a:spcPts val="3500"/>
              </a:lnSpc>
              <a:buFont typeface="Arial" panose="020B0604020202020204" pitchFamily="34" charset="0"/>
              <a:buChar char="•"/>
              <a:tabLst/>
              <a:defRPr sz="30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346388556"/>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i ja kuva 4">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9D6CDB5-5840-2448-9BB6-322D3716ED6E}"/>
              </a:ext>
            </a:extLst>
          </p:cNvPr>
          <p:cNvGrpSpPr/>
          <p:nvPr userDrawn="1"/>
        </p:nvGrpSpPr>
        <p:grpSpPr>
          <a:xfrm>
            <a:off x="431134" y="5824314"/>
            <a:ext cx="1854866" cy="612999"/>
            <a:chOff x="3732213" y="628650"/>
            <a:chExt cx="2968625" cy="981075"/>
          </a:xfrm>
        </p:grpSpPr>
        <p:grpSp>
          <p:nvGrpSpPr>
            <p:cNvPr id="6" name="Group 5">
              <a:extLst>
                <a:ext uri="{FF2B5EF4-FFF2-40B4-BE49-F238E27FC236}">
                  <a16:creationId xmlns:a16="http://schemas.microsoft.com/office/drawing/2014/main" id="{C0455910-A86E-BA42-B6BF-EF1DED37B8F4}"/>
                </a:ext>
              </a:extLst>
            </p:cNvPr>
            <p:cNvGrpSpPr/>
            <p:nvPr/>
          </p:nvGrpSpPr>
          <p:grpSpPr>
            <a:xfrm>
              <a:off x="3732213" y="628650"/>
              <a:ext cx="968375" cy="981075"/>
              <a:chOff x="3732213" y="628650"/>
              <a:chExt cx="968375" cy="981075"/>
            </a:xfrm>
          </p:grpSpPr>
          <p:sp>
            <p:nvSpPr>
              <p:cNvPr id="39" name="Freeform 2">
                <a:extLst>
                  <a:ext uri="{FF2B5EF4-FFF2-40B4-BE49-F238E27FC236}">
                    <a16:creationId xmlns:a16="http://schemas.microsoft.com/office/drawing/2014/main" id="{DDB10EBA-F611-C749-B674-41B4821D040B}"/>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
                <a:extLst>
                  <a:ext uri="{FF2B5EF4-FFF2-40B4-BE49-F238E27FC236}">
                    <a16:creationId xmlns:a16="http://schemas.microsoft.com/office/drawing/2014/main" id="{837B164E-537F-5F44-A3BA-05A74F88ACEE}"/>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4">
                <a:extLst>
                  <a:ext uri="{FF2B5EF4-FFF2-40B4-BE49-F238E27FC236}">
                    <a16:creationId xmlns:a16="http://schemas.microsoft.com/office/drawing/2014/main" id="{790E43D9-5040-FA49-B590-353B1DA86397}"/>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2" name="Freeform 5">
                <a:extLst>
                  <a:ext uri="{FF2B5EF4-FFF2-40B4-BE49-F238E27FC236}">
                    <a16:creationId xmlns:a16="http://schemas.microsoft.com/office/drawing/2014/main" id="{91E72EC6-5E39-3E41-B242-7B9E653A222A}"/>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7" name="Group 6">
              <a:extLst>
                <a:ext uri="{FF2B5EF4-FFF2-40B4-BE49-F238E27FC236}">
                  <a16:creationId xmlns:a16="http://schemas.microsoft.com/office/drawing/2014/main" id="{D3FF7FE2-A830-2D4A-8AB2-72E0220D9941}"/>
                </a:ext>
              </a:extLst>
            </p:cNvPr>
            <p:cNvGrpSpPr/>
            <p:nvPr/>
          </p:nvGrpSpPr>
          <p:grpSpPr>
            <a:xfrm>
              <a:off x="4843463" y="976313"/>
              <a:ext cx="1857375" cy="282575"/>
              <a:chOff x="4843463" y="976313"/>
              <a:chExt cx="1857375" cy="282575"/>
            </a:xfrm>
          </p:grpSpPr>
          <p:sp>
            <p:nvSpPr>
              <p:cNvPr id="8" name="Freeform 6">
                <a:extLst>
                  <a:ext uri="{FF2B5EF4-FFF2-40B4-BE49-F238E27FC236}">
                    <a16:creationId xmlns:a16="http://schemas.microsoft.com/office/drawing/2014/main" id="{52845FB0-1E67-FD47-87F1-147B2E259E7E}"/>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7">
                <a:extLst>
                  <a:ext uri="{FF2B5EF4-FFF2-40B4-BE49-F238E27FC236}">
                    <a16:creationId xmlns:a16="http://schemas.microsoft.com/office/drawing/2014/main" id="{4A3028E6-17A7-054B-A9AB-59A1BB57210A}"/>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8">
                <a:extLst>
                  <a:ext uri="{FF2B5EF4-FFF2-40B4-BE49-F238E27FC236}">
                    <a16:creationId xmlns:a16="http://schemas.microsoft.com/office/drawing/2014/main" id="{E04ACA0C-9E14-4046-ACA8-C9BF63500DE1}"/>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9">
                <a:extLst>
                  <a:ext uri="{FF2B5EF4-FFF2-40B4-BE49-F238E27FC236}">
                    <a16:creationId xmlns:a16="http://schemas.microsoft.com/office/drawing/2014/main" id="{22CEE375-3EF5-B941-B207-C73C51772ED9}"/>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0">
                <a:extLst>
                  <a:ext uri="{FF2B5EF4-FFF2-40B4-BE49-F238E27FC236}">
                    <a16:creationId xmlns:a16="http://schemas.microsoft.com/office/drawing/2014/main" id="{30A55270-67E8-5947-B0F2-0A577AC4598E}"/>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1">
                <a:extLst>
                  <a:ext uri="{FF2B5EF4-FFF2-40B4-BE49-F238E27FC236}">
                    <a16:creationId xmlns:a16="http://schemas.microsoft.com/office/drawing/2014/main" id="{B9B3594C-C4A9-124B-8D95-8E42023981B7}"/>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2">
                <a:extLst>
                  <a:ext uri="{FF2B5EF4-FFF2-40B4-BE49-F238E27FC236}">
                    <a16:creationId xmlns:a16="http://schemas.microsoft.com/office/drawing/2014/main" id="{BC507515-C966-B745-88A8-E76A3291803C}"/>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3">
                <a:extLst>
                  <a:ext uri="{FF2B5EF4-FFF2-40B4-BE49-F238E27FC236}">
                    <a16:creationId xmlns:a16="http://schemas.microsoft.com/office/drawing/2014/main" id="{C09F177F-A209-B745-925E-94670D92B3DF}"/>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4">
                <a:extLst>
                  <a:ext uri="{FF2B5EF4-FFF2-40B4-BE49-F238E27FC236}">
                    <a16:creationId xmlns:a16="http://schemas.microsoft.com/office/drawing/2014/main" id="{0B45A213-ED3B-F747-AF1B-0853187AE4E1}"/>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5">
                <a:extLst>
                  <a:ext uri="{FF2B5EF4-FFF2-40B4-BE49-F238E27FC236}">
                    <a16:creationId xmlns:a16="http://schemas.microsoft.com/office/drawing/2014/main" id="{60CA85B4-2C57-7D4D-94BA-A2D1E378F783}"/>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6">
                <a:extLst>
                  <a:ext uri="{FF2B5EF4-FFF2-40B4-BE49-F238E27FC236}">
                    <a16:creationId xmlns:a16="http://schemas.microsoft.com/office/drawing/2014/main" id="{21996B99-2F79-4C4C-A6CD-3A4E3883536C}"/>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7">
                <a:extLst>
                  <a:ext uri="{FF2B5EF4-FFF2-40B4-BE49-F238E27FC236}">
                    <a16:creationId xmlns:a16="http://schemas.microsoft.com/office/drawing/2014/main" id="{C8E6F03E-FDA5-9445-9CF4-94B1356AFF57}"/>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8">
                <a:extLst>
                  <a:ext uri="{FF2B5EF4-FFF2-40B4-BE49-F238E27FC236}">
                    <a16:creationId xmlns:a16="http://schemas.microsoft.com/office/drawing/2014/main" id="{BDA531D5-BC01-D947-97E8-C67AC4B54E91}"/>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9">
                <a:extLst>
                  <a:ext uri="{FF2B5EF4-FFF2-40B4-BE49-F238E27FC236}">
                    <a16:creationId xmlns:a16="http://schemas.microsoft.com/office/drawing/2014/main" id="{FBB1C3B5-C2D7-F647-9520-7371D21C4605}"/>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0">
                <a:extLst>
                  <a:ext uri="{FF2B5EF4-FFF2-40B4-BE49-F238E27FC236}">
                    <a16:creationId xmlns:a16="http://schemas.microsoft.com/office/drawing/2014/main" id="{AEE016DB-076C-AF40-81D4-4D675ABFCA08}"/>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1">
                <a:extLst>
                  <a:ext uri="{FF2B5EF4-FFF2-40B4-BE49-F238E27FC236}">
                    <a16:creationId xmlns:a16="http://schemas.microsoft.com/office/drawing/2014/main" id="{77A77F44-10E3-B045-9F30-CD9BED82EB01}"/>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2">
                <a:extLst>
                  <a:ext uri="{FF2B5EF4-FFF2-40B4-BE49-F238E27FC236}">
                    <a16:creationId xmlns:a16="http://schemas.microsoft.com/office/drawing/2014/main" id="{47F35CE0-680C-034C-81B7-5E978DB7AF7C}"/>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3">
                <a:extLst>
                  <a:ext uri="{FF2B5EF4-FFF2-40B4-BE49-F238E27FC236}">
                    <a16:creationId xmlns:a16="http://schemas.microsoft.com/office/drawing/2014/main" id="{6D38F08D-3B98-9E41-9E52-D3A9550CF419}"/>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4">
                <a:extLst>
                  <a:ext uri="{FF2B5EF4-FFF2-40B4-BE49-F238E27FC236}">
                    <a16:creationId xmlns:a16="http://schemas.microsoft.com/office/drawing/2014/main" id="{781F8A6F-D46C-144F-8405-361A3E7C58F9}"/>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5">
                <a:extLst>
                  <a:ext uri="{FF2B5EF4-FFF2-40B4-BE49-F238E27FC236}">
                    <a16:creationId xmlns:a16="http://schemas.microsoft.com/office/drawing/2014/main" id="{3A91CC87-714D-D142-BA86-234AE3D224DC}"/>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6">
                <a:extLst>
                  <a:ext uri="{FF2B5EF4-FFF2-40B4-BE49-F238E27FC236}">
                    <a16:creationId xmlns:a16="http://schemas.microsoft.com/office/drawing/2014/main" id="{D64EEDF7-DE45-2C4A-B2D2-7CB99BA0F5F4}"/>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7">
                <a:extLst>
                  <a:ext uri="{FF2B5EF4-FFF2-40B4-BE49-F238E27FC236}">
                    <a16:creationId xmlns:a16="http://schemas.microsoft.com/office/drawing/2014/main" id="{B9DE8766-A7F6-2943-8A06-F1D9B2534807}"/>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8">
                <a:extLst>
                  <a:ext uri="{FF2B5EF4-FFF2-40B4-BE49-F238E27FC236}">
                    <a16:creationId xmlns:a16="http://schemas.microsoft.com/office/drawing/2014/main" id="{40B47B20-294F-4143-B3E6-80FF2B351F38}"/>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9">
                <a:extLst>
                  <a:ext uri="{FF2B5EF4-FFF2-40B4-BE49-F238E27FC236}">
                    <a16:creationId xmlns:a16="http://schemas.microsoft.com/office/drawing/2014/main" id="{CD34B1BE-734E-A245-BC8C-DB7F890DB845}"/>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0">
                <a:extLst>
                  <a:ext uri="{FF2B5EF4-FFF2-40B4-BE49-F238E27FC236}">
                    <a16:creationId xmlns:a16="http://schemas.microsoft.com/office/drawing/2014/main" id="{4F01346B-6F0B-3741-AC1B-DFA5EF8AFF43}"/>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1">
                <a:extLst>
                  <a:ext uri="{FF2B5EF4-FFF2-40B4-BE49-F238E27FC236}">
                    <a16:creationId xmlns:a16="http://schemas.microsoft.com/office/drawing/2014/main" id="{B14E0E78-DE26-C540-B32E-6AF7C80AD315}"/>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2">
                <a:extLst>
                  <a:ext uri="{FF2B5EF4-FFF2-40B4-BE49-F238E27FC236}">
                    <a16:creationId xmlns:a16="http://schemas.microsoft.com/office/drawing/2014/main" id="{A6B92D9F-1838-824A-80C3-B9C1DAA84E64}"/>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3">
                <a:extLst>
                  <a:ext uri="{FF2B5EF4-FFF2-40B4-BE49-F238E27FC236}">
                    <a16:creationId xmlns:a16="http://schemas.microsoft.com/office/drawing/2014/main" id="{A1B6FE41-1D8B-0F46-B526-77000F8449EB}"/>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4">
                <a:extLst>
                  <a:ext uri="{FF2B5EF4-FFF2-40B4-BE49-F238E27FC236}">
                    <a16:creationId xmlns:a16="http://schemas.microsoft.com/office/drawing/2014/main" id="{5C8A11EB-3EE3-BD45-981B-8B04DA8A7CD7}"/>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5">
                <a:extLst>
                  <a:ext uri="{FF2B5EF4-FFF2-40B4-BE49-F238E27FC236}">
                    <a16:creationId xmlns:a16="http://schemas.microsoft.com/office/drawing/2014/main" id="{1154AF46-36E7-4F43-989D-DBC8EE0D2651}"/>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6">
                <a:extLst>
                  <a:ext uri="{FF2B5EF4-FFF2-40B4-BE49-F238E27FC236}">
                    <a16:creationId xmlns:a16="http://schemas.microsoft.com/office/drawing/2014/main" id="{84624498-A8BB-6D41-8E03-C6083DEB0635}"/>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sp>
        <p:nvSpPr>
          <p:cNvPr id="44" name="Freeform 43">
            <a:extLst>
              <a:ext uri="{FF2B5EF4-FFF2-40B4-BE49-F238E27FC236}">
                <a16:creationId xmlns:a16="http://schemas.microsoft.com/office/drawing/2014/main" id="{921A9D50-020B-B645-A4CF-EED6AFBE95E1}"/>
              </a:ext>
            </a:extLst>
          </p:cNvPr>
          <p:cNvSpPr>
            <a:spLocks noChangeArrowheads="1"/>
          </p:cNvSpPr>
          <p:nvPr userDrawn="1"/>
        </p:nvSpPr>
        <p:spPr bwMode="auto">
          <a:xfrm>
            <a:off x="7017036" y="-383793"/>
            <a:ext cx="5826473" cy="5724494"/>
          </a:xfrm>
          <a:custGeom>
            <a:avLst/>
            <a:gdLst>
              <a:gd name="T0" fmla="*/ 7018 w 16882"/>
              <a:gd name="T1" fmla="*/ 0 h 16583"/>
              <a:gd name="T2" fmla="*/ 7018 w 16882"/>
              <a:gd name="T3" fmla="*/ 0 h 16583"/>
              <a:gd name="T4" fmla="*/ 7018 w 16882"/>
              <a:gd name="T5" fmla="*/ 0 h 16583"/>
              <a:gd name="T6" fmla="*/ 7018 w 16882"/>
              <a:gd name="T7" fmla="*/ 0 h 16583"/>
              <a:gd name="T8" fmla="*/ 0 w 16882"/>
              <a:gd name="T9" fmla="*/ 6889 h 16583"/>
              <a:gd name="T10" fmla="*/ 0 w 16882"/>
              <a:gd name="T11" fmla="*/ 6889 h 16583"/>
              <a:gd name="T12" fmla="*/ 0 w 16882"/>
              <a:gd name="T13" fmla="*/ 6907 h 16583"/>
              <a:gd name="T14" fmla="*/ 0 w 16882"/>
              <a:gd name="T15" fmla="*/ 6907 h 16583"/>
              <a:gd name="T16" fmla="*/ 8782 w 16882"/>
              <a:gd name="T17" fmla="*/ 16497 h 16583"/>
              <a:gd name="T18" fmla="*/ 16881 w 16882"/>
              <a:gd name="T19" fmla="*/ 7975 h 16583"/>
              <a:gd name="T20" fmla="*/ 16881 w 16882"/>
              <a:gd name="T21" fmla="*/ 7975 h 16583"/>
              <a:gd name="T22" fmla="*/ 16881 w 16882"/>
              <a:gd name="T23" fmla="*/ 7952 h 16583"/>
              <a:gd name="T24" fmla="*/ 16881 w 16882"/>
              <a:gd name="T25" fmla="*/ 7952 h 16583"/>
              <a:gd name="T26" fmla="*/ 16876 w 16882"/>
              <a:gd name="T27" fmla="*/ 7720 h 16583"/>
              <a:gd name="T28" fmla="*/ 7018 w 16882"/>
              <a:gd name="T29" fmla="*/ 0 h 16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82" h="16583">
                <a:moveTo>
                  <a:pt x="7018" y="0"/>
                </a:moveTo>
                <a:lnTo>
                  <a:pt x="7018" y="0"/>
                </a:lnTo>
                <a:lnTo>
                  <a:pt x="7018" y="0"/>
                </a:lnTo>
                <a:lnTo>
                  <a:pt x="7018" y="0"/>
                </a:lnTo>
                <a:cubicBezTo>
                  <a:pt x="2099" y="244"/>
                  <a:pt x="5" y="3402"/>
                  <a:pt x="0" y="6889"/>
                </a:cubicBezTo>
                <a:lnTo>
                  <a:pt x="0" y="6889"/>
                </a:lnTo>
                <a:lnTo>
                  <a:pt x="0" y="6907"/>
                </a:lnTo>
                <a:lnTo>
                  <a:pt x="0" y="6907"/>
                </a:lnTo>
                <a:cubicBezTo>
                  <a:pt x="5" y="11382"/>
                  <a:pt x="3449" y="16396"/>
                  <a:pt x="8782" y="16497"/>
                </a:cubicBezTo>
                <a:cubicBezTo>
                  <a:pt x="13192" y="16582"/>
                  <a:pt x="16872" y="12231"/>
                  <a:pt x="16881" y="7975"/>
                </a:cubicBezTo>
                <a:lnTo>
                  <a:pt x="16881" y="7975"/>
                </a:lnTo>
                <a:lnTo>
                  <a:pt x="16881" y="7952"/>
                </a:lnTo>
                <a:lnTo>
                  <a:pt x="16881" y="7952"/>
                </a:lnTo>
                <a:cubicBezTo>
                  <a:pt x="16881" y="7875"/>
                  <a:pt x="16879" y="7797"/>
                  <a:pt x="16876" y="7720"/>
                </a:cubicBezTo>
                <a:cubicBezTo>
                  <a:pt x="16690" y="2112"/>
                  <a:pt x="11648" y="475"/>
                  <a:pt x="7018" y="0"/>
                </a:cubicBezTo>
              </a:path>
            </a:pathLst>
          </a:custGeom>
          <a:blipFill dpi="0" rotWithShape="1">
            <a:blip r:embed="rId2"/>
            <a:srcRect/>
            <a:stretch>
              <a:fillRect/>
            </a:stretch>
          </a:blipFill>
          <a:ln>
            <a:noFill/>
          </a:ln>
          <a:effectLst/>
        </p:spPr>
        <p:txBody>
          <a:bodyPr wrap="none" anchor="ctr"/>
          <a:lstStyle/>
          <a:p>
            <a:endParaRPr lang="fi-FI"/>
          </a:p>
        </p:txBody>
      </p:sp>
      <p:sp>
        <p:nvSpPr>
          <p:cNvPr id="45" name="Title 1">
            <a:extLst>
              <a:ext uri="{FF2B5EF4-FFF2-40B4-BE49-F238E27FC236}">
                <a16:creationId xmlns:a16="http://schemas.microsoft.com/office/drawing/2014/main" id="{6DD9193D-D671-6F4A-B53E-C783A7BB726E}"/>
              </a:ext>
            </a:extLst>
          </p:cNvPr>
          <p:cNvSpPr>
            <a:spLocks noGrp="1"/>
          </p:cNvSpPr>
          <p:nvPr>
            <p:ph type="title" hasCustomPrompt="1"/>
          </p:nvPr>
        </p:nvSpPr>
        <p:spPr>
          <a:xfrm>
            <a:off x="1479834" y="661324"/>
            <a:ext cx="5347686" cy="1321813"/>
          </a:xfrm>
        </p:spPr>
        <p:txBody>
          <a:bodyPr lIns="0" anchor="b">
            <a:noAutofit/>
          </a:bodyPr>
          <a:lstStyle>
            <a:lvl1pPr>
              <a:lnSpc>
                <a:spcPts val="5000"/>
              </a:lnSpc>
              <a:defRPr sz="7000">
                <a:solidFill>
                  <a:srgbClr val="E50053"/>
                </a:solidFill>
              </a:defRPr>
            </a:lvl1pPr>
          </a:lstStyle>
          <a:p>
            <a:r>
              <a:rPr lang="en-GB" err="1"/>
              <a:t>Teksti</a:t>
            </a:r>
            <a:r>
              <a:rPr lang="en-GB"/>
              <a:t> </a:t>
            </a:r>
            <a:r>
              <a:rPr lang="en-GB" err="1"/>
              <a:t>ja</a:t>
            </a:r>
            <a:r>
              <a:rPr lang="en-GB"/>
              <a:t> </a:t>
            </a:r>
            <a:r>
              <a:rPr lang="en-GB" err="1"/>
              <a:t>kuva</a:t>
            </a:r>
            <a:endParaRPr lang="fi-FI"/>
          </a:p>
        </p:txBody>
      </p:sp>
      <p:sp>
        <p:nvSpPr>
          <p:cNvPr id="46" name="Text Placeholder 3">
            <a:extLst>
              <a:ext uri="{FF2B5EF4-FFF2-40B4-BE49-F238E27FC236}">
                <a16:creationId xmlns:a16="http://schemas.microsoft.com/office/drawing/2014/main" id="{B4F0471A-E6FA-7544-854B-94EBECC23FEE}"/>
              </a:ext>
            </a:extLst>
          </p:cNvPr>
          <p:cNvSpPr>
            <a:spLocks noGrp="1"/>
          </p:cNvSpPr>
          <p:nvPr>
            <p:ph type="body" sz="half" idx="2"/>
          </p:nvPr>
        </p:nvSpPr>
        <p:spPr>
          <a:xfrm>
            <a:off x="1454782" y="2261524"/>
            <a:ext cx="4823063" cy="3148486"/>
          </a:xfrm>
        </p:spPr>
        <p:txBody>
          <a:bodyPr>
            <a:normAutofit/>
          </a:bodyPr>
          <a:lstStyle>
            <a:lvl1pPr marL="0" indent="0">
              <a:lnSpc>
                <a:spcPts val="4000"/>
              </a:lnSpc>
              <a:buNone/>
              <a:defRPr sz="3000"/>
            </a:lvl1pPr>
            <a:lvl2pPr marL="404813" indent="-176213">
              <a:lnSpc>
                <a:spcPts val="3500"/>
              </a:lnSpc>
              <a:buFont typeface="Arial" panose="020B0604020202020204" pitchFamily="34" charset="0"/>
              <a:buChar char="•"/>
              <a:tabLst/>
              <a:defRPr sz="30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229307169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i ja kuva 5">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9D6CDB5-5840-2448-9BB6-322D3716ED6E}"/>
              </a:ext>
            </a:extLst>
          </p:cNvPr>
          <p:cNvGrpSpPr/>
          <p:nvPr userDrawn="1"/>
        </p:nvGrpSpPr>
        <p:grpSpPr>
          <a:xfrm>
            <a:off x="431134" y="5824314"/>
            <a:ext cx="1854866" cy="612999"/>
            <a:chOff x="3732213" y="628650"/>
            <a:chExt cx="2968625" cy="981075"/>
          </a:xfrm>
        </p:grpSpPr>
        <p:grpSp>
          <p:nvGrpSpPr>
            <p:cNvPr id="6" name="Group 5">
              <a:extLst>
                <a:ext uri="{FF2B5EF4-FFF2-40B4-BE49-F238E27FC236}">
                  <a16:creationId xmlns:a16="http://schemas.microsoft.com/office/drawing/2014/main" id="{C0455910-A86E-BA42-B6BF-EF1DED37B8F4}"/>
                </a:ext>
              </a:extLst>
            </p:cNvPr>
            <p:cNvGrpSpPr/>
            <p:nvPr/>
          </p:nvGrpSpPr>
          <p:grpSpPr>
            <a:xfrm>
              <a:off x="3732213" y="628650"/>
              <a:ext cx="968375" cy="981075"/>
              <a:chOff x="3732213" y="628650"/>
              <a:chExt cx="968375" cy="981075"/>
            </a:xfrm>
          </p:grpSpPr>
          <p:sp>
            <p:nvSpPr>
              <p:cNvPr id="39" name="Freeform 2">
                <a:extLst>
                  <a:ext uri="{FF2B5EF4-FFF2-40B4-BE49-F238E27FC236}">
                    <a16:creationId xmlns:a16="http://schemas.microsoft.com/office/drawing/2014/main" id="{DDB10EBA-F611-C749-B674-41B4821D040B}"/>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
                <a:extLst>
                  <a:ext uri="{FF2B5EF4-FFF2-40B4-BE49-F238E27FC236}">
                    <a16:creationId xmlns:a16="http://schemas.microsoft.com/office/drawing/2014/main" id="{837B164E-537F-5F44-A3BA-05A74F88ACEE}"/>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4">
                <a:extLst>
                  <a:ext uri="{FF2B5EF4-FFF2-40B4-BE49-F238E27FC236}">
                    <a16:creationId xmlns:a16="http://schemas.microsoft.com/office/drawing/2014/main" id="{790E43D9-5040-FA49-B590-353B1DA86397}"/>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2" name="Freeform 5">
                <a:extLst>
                  <a:ext uri="{FF2B5EF4-FFF2-40B4-BE49-F238E27FC236}">
                    <a16:creationId xmlns:a16="http://schemas.microsoft.com/office/drawing/2014/main" id="{91E72EC6-5E39-3E41-B242-7B9E653A222A}"/>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7" name="Group 6">
              <a:extLst>
                <a:ext uri="{FF2B5EF4-FFF2-40B4-BE49-F238E27FC236}">
                  <a16:creationId xmlns:a16="http://schemas.microsoft.com/office/drawing/2014/main" id="{D3FF7FE2-A830-2D4A-8AB2-72E0220D9941}"/>
                </a:ext>
              </a:extLst>
            </p:cNvPr>
            <p:cNvGrpSpPr/>
            <p:nvPr/>
          </p:nvGrpSpPr>
          <p:grpSpPr>
            <a:xfrm>
              <a:off x="4843463" y="976313"/>
              <a:ext cx="1857375" cy="282575"/>
              <a:chOff x="4843463" y="976313"/>
              <a:chExt cx="1857375" cy="282575"/>
            </a:xfrm>
          </p:grpSpPr>
          <p:sp>
            <p:nvSpPr>
              <p:cNvPr id="8" name="Freeform 6">
                <a:extLst>
                  <a:ext uri="{FF2B5EF4-FFF2-40B4-BE49-F238E27FC236}">
                    <a16:creationId xmlns:a16="http://schemas.microsoft.com/office/drawing/2014/main" id="{52845FB0-1E67-FD47-87F1-147B2E259E7E}"/>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7">
                <a:extLst>
                  <a:ext uri="{FF2B5EF4-FFF2-40B4-BE49-F238E27FC236}">
                    <a16:creationId xmlns:a16="http://schemas.microsoft.com/office/drawing/2014/main" id="{4A3028E6-17A7-054B-A9AB-59A1BB57210A}"/>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8">
                <a:extLst>
                  <a:ext uri="{FF2B5EF4-FFF2-40B4-BE49-F238E27FC236}">
                    <a16:creationId xmlns:a16="http://schemas.microsoft.com/office/drawing/2014/main" id="{E04ACA0C-9E14-4046-ACA8-C9BF63500DE1}"/>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9">
                <a:extLst>
                  <a:ext uri="{FF2B5EF4-FFF2-40B4-BE49-F238E27FC236}">
                    <a16:creationId xmlns:a16="http://schemas.microsoft.com/office/drawing/2014/main" id="{22CEE375-3EF5-B941-B207-C73C51772ED9}"/>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0">
                <a:extLst>
                  <a:ext uri="{FF2B5EF4-FFF2-40B4-BE49-F238E27FC236}">
                    <a16:creationId xmlns:a16="http://schemas.microsoft.com/office/drawing/2014/main" id="{30A55270-67E8-5947-B0F2-0A577AC4598E}"/>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1">
                <a:extLst>
                  <a:ext uri="{FF2B5EF4-FFF2-40B4-BE49-F238E27FC236}">
                    <a16:creationId xmlns:a16="http://schemas.microsoft.com/office/drawing/2014/main" id="{B9B3594C-C4A9-124B-8D95-8E42023981B7}"/>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2">
                <a:extLst>
                  <a:ext uri="{FF2B5EF4-FFF2-40B4-BE49-F238E27FC236}">
                    <a16:creationId xmlns:a16="http://schemas.microsoft.com/office/drawing/2014/main" id="{BC507515-C966-B745-88A8-E76A3291803C}"/>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3">
                <a:extLst>
                  <a:ext uri="{FF2B5EF4-FFF2-40B4-BE49-F238E27FC236}">
                    <a16:creationId xmlns:a16="http://schemas.microsoft.com/office/drawing/2014/main" id="{C09F177F-A209-B745-925E-94670D92B3DF}"/>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4">
                <a:extLst>
                  <a:ext uri="{FF2B5EF4-FFF2-40B4-BE49-F238E27FC236}">
                    <a16:creationId xmlns:a16="http://schemas.microsoft.com/office/drawing/2014/main" id="{0B45A213-ED3B-F747-AF1B-0853187AE4E1}"/>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5">
                <a:extLst>
                  <a:ext uri="{FF2B5EF4-FFF2-40B4-BE49-F238E27FC236}">
                    <a16:creationId xmlns:a16="http://schemas.microsoft.com/office/drawing/2014/main" id="{60CA85B4-2C57-7D4D-94BA-A2D1E378F783}"/>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6">
                <a:extLst>
                  <a:ext uri="{FF2B5EF4-FFF2-40B4-BE49-F238E27FC236}">
                    <a16:creationId xmlns:a16="http://schemas.microsoft.com/office/drawing/2014/main" id="{21996B99-2F79-4C4C-A6CD-3A4E3883536C}"/>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7">
                <a:extLst>
                  <a:ext uri="{FF2B5EF4-FFF2-40B4-BE49-F238E27FC236}">
                    <a16:creationId xmlns:a16="http://schemas.microsoft.com/office/drawing/2014/main" id="{C8E6F03E-FDA5-9445-9CF4-94B1356AFF57}"/>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8">
                <a:extLst>
                  <a:ext uri="{FF2B5EF4-FFF2-40B4-BE49-F238E27FC236}">
                    <a16:creationId xmlns:a16="http://schemas.microsoft.com/office/drawing/2014/main" id="{BDA531D5-BC01-D947-97E8-C67AC4B54E91}"/>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9">
                <a:extLst>
                  <a:ext uri="{FF2B5EF4-FFF2-40B4-BE49-F238E27FC236}">
                    <a16:creationId xmlns:a16="http://schemas.microsoft.com/office/drawing/2014/main" id="{FBB1C3B5-C2D7-F647-9520-7371D21C4605}"/>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0">
                <a:extLst>
                  <a:ext uri="{FF2B5EF4-FFF2-40B4-BE49-F238E27FC236}">
                    <a16:creationId xmlns:a16="http://schemas.microsoft.com/office/drawing/2014/main" id="{AEE016DB-076C-AF40-81D4-4D675ABFCA08}"/>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1">
                <a:extLst>
                  <a:ext uri="{FF2B5EF4-FFF2-40B4-BE49-F238E27FC236}">
                    <a16:creationId xmlns:a16="http://schemas.microsoft.com/office/drawing/2014/main" id="{77A77F44-10E3-B045-9F30-CD9BED82EB01}"/>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2">
                <a:extLst>
                  <a:ext uri="{FF2B5EF4-FFF2-40B4-BE49-F238E27FC236}">
                    <a16:creationId xmlns:a16="http://schemas.microsoft.com/office/drawing/2014/main" id="{47F35CE0-680C-034C-81B7-5E978DB7AF7C}"/>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3">
                <a:extLst>
                  <a:ext uri="{FF2B5EF4-FFF2-40B4-BE49-F238E27FC236}">
                    <a16:creationId xmlns:a16="http://schemas.microsoft.com/office/drawing/2014/main" id="{6D38F08D-3B98-9E41-9E52-D3A9550CF419}"/>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4">
                <a:extLst>
                  <a:ext uri="{FF2B5EF4-FFF2-40B4-BE49-F238E27FC236}">
                    <a16:creationId xmlns:a16="http://schemas.microsoft.com/office/drawing/2014/main" id="{781F8A6F-D46C-144F-8405-361A3E7C58F9}"/>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5">
                <a:extLst>
                  <a:ext uri="{FF2B5EF4-FFF2-40B4-BE49-F238E27FC236}">
                    <a16:creationId xmlns:a16="http://schemas.microsoft.com/office/drawing/2014/main" id="{3A91CC87-714D-D142-BA86-234AE3D224DC}"/>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6">
                <a:extLst>
                  <a:ext uri="{FF2B5EF4-FFF2-40B4-BE49-F238E27FC236}">
                    <a16:creationId xmlns:a16="http://schemas.microsoft.com/office/drawing/2014/main" id="{D64EEDF7-DE45-2C4A-B2D2-7CB99BA0F5F4}"/>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7">
                <a:extLst>
                  <a:ext uri="{FF2B5EF4-FFF2-40B4-BE49-F238E27FC236}">
                    <a16:creationId xmlns:a16="http://schemas.microsoft.com/office/drawing/2014/main" id="{B9DE8766-A7F6-2943-8A06-F1D9B2534807}"/>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8">
                <a:extLst>
                  <a:ext uri="{FF2B5EF4-FFF2-40B4-BE49-F238E27FC236}">
                    <a16:creationId xmlns:a16="http://schemas.microsoft.com/office/drawing/2014/main" id="{40B47B20-294F-4143-B3E6-80FF2B351F38}"/>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9">
                <a:extLst>
                  <a:ext uri="{FF2B5EF4-FFF2-40B4-BE49-F238E27FC236}">
                    <a16:creationId xmlns:a16="http://schemas.microsoft.com/office/drawing/2014/main" id="{CD34B1BE-734E-A245-BC8C-DB7F890DB845}"/>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0">
                <a:extLst>
                  <a:ext uri="{FF2B5EF4-FFF2-40B4-BE49-F238E27FC236}">
                    <a16:creationId xmlns:a16="http://schemas.microsoft.com/office/drawing/2014/main" id="{4F01346B-6F0B-3741-AC1B-DFA5EF8AFF43}"/>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1">
                <a:extLst>
                  <a:ext uri="{FF2B5EF4-FFF2-40B4-BE49-F238E27FC236}">
                    <a16:creationId xmlns:a16="http://schemas.microsoft.com/office/drawing/2014/main" id="{B14E0E78-DE26-C540-B32E-6AF7C80AD315}"/>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2">
                <a:extLst>
                  <a:ext uri="{FF2B5EF4-FFF2-40B4-BE49-F238E27FC236}">
                    <a16:creationId xmlns:a16="http://schemas.microsoft.com/office/drawing/2014/main" id="{A6B92D9F-1838-824A-80C3-B9C1DAA84E64}"/>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3">
                <a:extLst>
                  <a:ext uri="{FF2B5EF4-FFF2-40B4-BE49-F238E27FC236}">
                    <a16:creationId xmlns:a16="http://schemas.microsoft.com/office/drawing/2014/main" id="{A1B6FE41-1D8B-0F46-B526-77000F8449EB}"/>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4">
                <a:extLst>
                  <a:ext uri="{FF2B5EF4-FFF2-40B4-BE49-F238E27FC236}">
                    <a16:creationId xmlns:a16="http://schemas.microsoft.com/office/drawing/2014/main" id="{5C8A11EB-3EE3-BD45-981B-8B04DA8A7CD7}"/>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5">
                <a:extLst>
                  <a:ext uri="{FF2B5EF4-FFF2-40B4-BE49-F238E27FC236}">
                    <a16:creationId xmlns:a16="http://schemas.microsoft.com/office/drawing/2014/main" id="{1154AF46-36E7-4F43-989D-DBC8EE0D2651}"/>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6">
                <a:extLst>
                  <a:ext uri="{FF2B5EF4-FFF2-40B4-BE49-F238E27FC236}">
                    <a16:creationId xmlns:a16="http://schemas.microsoft.com/office/drawing/2014/main" id="{84624498-A8BB-6D41-8E03-C6083DEB0635}"/>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sp>
        <p:nvSpPr>
          <p:cNvPr id="44" name="Freeform 43">
            <a:extLst>
              <a:ext uri="{FF2B5EF4-FFF2-40B4-BE49-F238E27FC236}">
                <a16:creationId xmlns:a16="http://schemas.microsoft.com/office/drawing/2014/main" id="{921A9D50-020B-B645-A4CF-EED6AFBE95E1}"/>
              </a:ext>
            </a:extLst>
          </p:cNvPr>
          <p:cNvSpPr>
            <a:spLocks noChangeArrowheads="1"/>
          </p:cNvSpPr>
          <p:nvPr userDrawn="1"/>
        </p:nvSpPr>
        <p:spPr bwMode="auto">
          <a:xfrm>
            <a:off x="7017036" y="-383793"/>
            <a:ext cx="5826473" cy="5724494"/>
          </a:xfrm>
          <a:custGeom>
            <a:avLst/>
            <a:gdLst>
              <a:gd name="T0" fmla="*/ 7018 w 16882"/>
              <a:gd name="T1" fmla="*/ 0 h 16583"/>
              <a:gd name="T2" fmla="*/ 7018 w 16882"/>
              <a:gd name="T3" fmla="*/ 0 h 16583"/>
              <a:gd name="T4" fmla="*/ 7018 w 16882"/>
              <a:gd name="T5" fmla="*/ 0 h 16583"/>
              <a:gd name="T6" fmla="*/ 7018 w 16882"/>
              <a:gd name="T7" fmla="*/ 0 h 16583"/>
              <a:gd name="T8" fmla="*/ 0 w 16882"/>
              <a:gd name="T9" fmla="*/ 6889 h 16583"/>
              <a:gd name="T10" fmla="*/ 0 w 16882"/>
              <a:gd name="T11" fmla="*/ 6889 h 16583"/>
              <a:gd name="T12" fmla="*/ 0 w 16882"/>
              <a:gd name="T13" fmla="*/ 6907 h 16583"/>
              <a:gd name="T14" fmla="*/ 0 w 16882"/>
              <a:gd name="T15" fmla="*/ 6907 h 16583"/>
              <a:gd name="T16" fmla="*/ 8782 w 16882"/>
              <a:gd name="T17" fmla="*/ 16497 h 16583"/>
              <a:gd name="T18" fmla="*/ 16881 w 16882"/>
              <a:gd name="T19" fmla="*/ 7975 h 16583"/>
              <a:gd name="T20" fmla="*/ 16881 w 16882"/>
              <a:gd name="T21" fmla="*/ 7975 h 16583"/>
              <a:gd name="T22" fmla="*/ 16881 w 16882"/>
              <a:gd name="T23" fmla="*/ 7952 h 16583"/>
              <a:gd name="T24" fmla="*/ 16881 w 16882"/>
              <a:gd name="T25" fmla="*/ 7952 h 16583"/>
              <a:gd name="T26" fmla="*/ 16876 w 16882"/>
              <a:gd name="T27" fmla="*/ 7720 h 16583"/>
              <a:gd name="T28" fmla="*/ 7018 w 16882"/>
              <a:gd name="T29" fmla="*/ 0 h 16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82" h="16583">
                <a:moveTo>
                  <a:pt x="7018" y="0"/>
                </a:moveTo>
                <a:lnTo>
                  <a:pt x="7018" y="0"/>
                </a:lnTo>
                <a:lnTo>
                  <a:pt x="7018" y="0"/>
                </a:lnTo>
                <a:lnTo>
                  <a:pt x="7018" y="0"/>
                </a:lnTo>
                <a:cubicBezTo>
                  <a:pt x="2099" y="244"/>
                  <a:pt x="5" y="3402"/>
                  <a:pt x="0" y="6889"/>
                </a:cubicBezTo>
                <a:lnTo>
                  <a:pt x="0" y="6889"/>
                </a:lnTo>
                <a:lnTo>
                  <a:pt x="0" y="6907"/>
                </a:lnTo>
                <a:lnTo>
                  <a:pt x="0" y="6907"/>
                </a:lnTo>
                <a:cubicBezTo>
                  <a:pt x="5" y="11382"/>
                  <a:pt x="3449" y="16396"/>
                  <a:pt x="8782" y="16497"/>
                </a:cubicBezTo>
                <a:cubicBezTo>
                  <a:pt x="13192" y="16582"/>
                  <a:pt x="16872" y="12231"/>
                  <a:pt x="16881" y="7975"/>
                </a:cubicBezTo>
                <a:lnTo>
                  <a:pt x="16881" y="7975"/>
                </a:lnTo>
                <a:lnTo>
                  <a:pt x="16881" y="7952"/>
                </a:lnTo>
                <a:lnTo>
                  <a:pt x="16881" y="7952"/>
                </a:lnTo>
                <a:cubicBezTo>
                  <a:pt x="16881" y="7875"/>
                  <a:pt x="16879" y="7797"/>
                  <a:pt x="16876" y="7720"/>
                </a:cubicBezTo>
                <a:cubicBezTo>
                  <a:pt x="16690" y="2112"/>
                  <a:pt x="11648" y="475"/>
                  <a:pt x="7018" y="0"/>
                </a:cubicBezTo>
              </a:path>
            </a:pathLst>
          </a:custGeom>
          <a:blipFill dpi="0" rotWithShape="1">
            <a:blip r:embed="rId2"/>
            <a:srcRect/>
            <a:stretch>
              <a:fillRect/>
            </a:stretch>
          </a:blipFill>
          <a:ln>
            <a:noFill/>
          </a:ln>
          <a:effectLst/>
        </p:spPr>
        <p:txBody>
          <a:bodyPr wrap="none" anchor="ctr"/>
          <a:lstStyle/>
          <a:p>
            <a:endParaRPr lang="fi-FI"/>
          </a:p>
        </p:txBody>
      </p:sp>
      <p:sp>
        <p:nvSpPr>
          <p:cNvPr id="45" name="Title 1">
            <a:extLst>
              <a:ext uri="{FF2B5EF4-FFF2-40B4-BE49-F238E27FC236}">
                <a16:creationId xmlns:a16="http://schemas.microsoft.com/office/drawing/2014/main" id="{6DD9193D-D671-6F4A-B53E-C783A7BB726E}"/>
              </a:ext>
            </a:extLst>
          </p:cNvPr>
          <p:cNvSpPr>
            <a:spLocks noGrp="1"/>
          </p:cNvSpPr>
          <p:nvPr>
            <p:ph type="title" hasCustomPrompt="1"/>
          </p:nvPr>
        </p:nvSpPr>
        <p:spPr>
          <a:xfrm>
            <a:off x="1479834" y="661324"/>
            <a:ext cx="5347686" cy="1321813"/>
          </a:xfrm>
        </p:spPr>
        <p:txBody>
          <a:bodyPr lIns="0" anchor="b">
            <a:noAutofit/>
          </a:bodyPr>
          <a:lstStyle>
            <a:lvl1pPr>
              <a:lnSpc>
                <a:spcPts val="5000"/>
              </a:lnSpc>
              <a:defRPr sz="7000">
                <a:solidFill>
                  <a:srgbClr val="E50053"/>
                </a:solidFill>
              </a:defRPr>
            </a:lvl1pPr>
          </a:lstStyle>
          <a:p>
            <a:r>
              <a:rPr lang="en-GB" err="1"/>
              <a:t>Teksti</a:t>
            </a:r>
            <a:r>
              <a:rPr lang="en-GB"/>
              <a:t> </a:t>
            </a:r>
            <a:r>
              <a:rPr lang="en-GB" err="1"/>
              <a:t>ja</a:t>
            </a:r>
            <a:r>
              <a:rPr lang="en-GB"/>
              <a:t> </a:t>
            </a:r>
            <a:r>
              <a:rPr lang="en-GB" err="1"/>
              <a:t>kuva</a:t>
            </a:r>
            <a:endParaRPr lang="fi-FI"/>
          </a:p>
        </p:txBody>
      </p:sp>
      <p:sp>
        <p:nvSpPr>
          <p:cNvPr id="46" name="Text Placeholder 3">
            <a:extLst>
              <a:ext uri="{FF2B5EF4-FFF2-40B4-BE49-F238E27FC236}">
                <a16:creationId xmlns:a16="http://schemas.microsoft.com/office/drawing/2014/main" id="{B4F0471A-E6FA-7544-854B-94EBECC23FEE}"/>
              </a:ext>
            </a:extLst>
          </p:cNvPr>
          <p:cNvSpPr>
            <a:spLocks noGrp="1"/>
          </p:cNvSpPr>
          <p:nvPr>
            <p:ph type="body" sz="half" idx="2"/>
          </p:nvPr>
        </p:nvSpPr>
        <p:spPr>
          <a:xfrm>
            <a:off x="1454782" y="2261524"/>
            <a:ext cx="4823063" cy="3148486"/>
          </a:xfrm>
        </p:spPr>
        <p:txBody>
          <a:bodyPr>
            <a:normAutofit/>
          </a:bodyPr>
          <a:lstStyle>
            <a:lvl1pPr marL="0" indent="0">
              <a:lnSpc>
                <a:spcPts val="4000"/>
              </a:lnSpc>
              <a:buNone/>
              <a:defRPr sz="3000"/>
            </a:lvl1pPr>
            <a:lvl2pPr marL="404813" indent="-176213">
              <a:lnSpc>
                <a:spcPts val="3500"/>
              </a:lnSpc>
              <a:buFont typeface="Arial" panose="020B0604020202020204" pitchFamily="34" charset="0"/>
              <a:buChar char="•"/>
              <a:tabLst/>
              <a:defRPr sz="30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2158085981"/>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i ja kuva (suoraka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F529-508E-2E4F-AF4C-8B1AFE6749F9}"/>
              </a:ext>
            </a:extLst>
          </p:cNvPr>
          <p:cNvSpPr>
            <a:spLocks noGrp="1"/>
          </p:cNvSpPr>
          <p:nvPr>
            <p:ph type="title"/>
          </p:nvPr>
        </p:nvSpPr>
        <p:spPr>
          <a:xfrm>
            <a:off x="1475102" y="661324"/>
            <a:ext cx="8754538" cy="1321813"/>
          </a:xfrm>
        </p:spPr>
        <p:txBody>
          <a:bodyPr lIns="0" rIns="90000" anchor="b">
            <a:noAutofit/>
          </a:bodyPr>
          <a:lstStyle>
            <a:lvl1pPr>
              <a:lnSpc>
                <a:spcPts val="6000"/>
              </a:lnSpc>
              <a:defRPr sz="7000">
                <a:solidFill>
                  <a:srgbClr val="E50053"/>
                </a:solidFill>
              </a:defRPr>
            </a:lvl1pPr>
          </a:lstStyle>
          <a:p>
            <a:r>
              <a:rPr lang="fi-FI"/>
              <a:t>Muokkaa ots. perustyyl. napsautt.</a:t>
            </a:r>
          </a:p>
        </p:txBody>
      </p:sp>
      <p:sp>
        <p:nvSpPr>
          <p:cNvPr id="4" name="Text Placeholder 3">
            <a:extLst>
              <a:ext uri="{FF2B5EF4-FFF2-40B4-BE49-F238E27FC236}">
                <a16:creationId xmlns:a16="http://schemas.microsoft.com/office/drawing/2014/main" id="{4926A265-6DEB-F044-AFA6-86E280C557EF}"/>
              </a:ext>
            </a:extLst>
          </p:cNvPr>
          <p:cNvSpPr>
            <a:spLocks noGrp="1"/>
          </p:cNvSpPr>
          <p:nvPr>
            <p:ph type="body" sz="half" idx="2" hasCustomPrompt="1"/>
          </p:nvPr>
        </p:nvSpPr>
        <p:spPr>
          <a:xfrm>
            <a:off x="1454782" y="2261524"/>
            <a:ext cx="4295866" cy="3148486"/>
          </a:xfrm>
        </p:spPr>
        <p:txBody>
          <a:bodyPr>
            <a:noAutofit/>
          </a:bodyPr>
          <a:lstStyle>
            <a:lvl1pPr marL="0" indent="0">
              <a:lnSpc>
                <a:spcPts val="4000"/>
              </a:lnSpc>
              <a:buNone/>
              <a:defRPr sz="3000"/>
            </a:lvl1pPr>
            <a:lvl2pPr marL="404813" indent="-176213">
              <a:lnSpc>
                <a:spcPts val="3500"/>
              </a:lnSpc>
              <a:buFont typeface="Arial" panose="020B0604020202020204" pitchFamily="34" charset="0"/>
              <a:buChar char="•"/>
              <a:tabLst/>
              <a:defRPr sz="30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Voit tuoda kuvan klikkaamalla kuvaketta, jonka jälkeen voit myös rajata kuvaa: </a:t>
            </a:r>
            <a:r>
              <a:rPr lang="fi-FI" err="1"/>
              <a:t>Format</a:t>
            </a:r>
            <a:r>
              <a:rPr lang="fi-FI"/>
              <a:t> Picture &gt; </a:t>
            </a:r>
            <a:r>
              <a:rPr lang="fi-FI" err="1"/>
              <a:t>Crop</a:t>
            </a:r>
            <a:endParaRPr lang="fi-FI"/>
          </a:p>
        </p:txBody>
      </p:sp>
      <p:grpSp>
        <p:nvGrpSpPr>
          <p:cNvPr id="5" name="Group 4">
            <a:extLst>
              <a:ext uri="{FF2B5EF4-FFF2-40B4-BE49-F238E27FC236}">
                <a16:creationId xmlns:a16="http://schemas.microsoft.com/office/drawing/2014/main" id="{2B1611FB-2239-7540-9F6E-FA5F17E5C9EB}"/>
              </a:ext>
            </a:extLst>
          </p:cNvPr>
          <p:cNvGrpSpPr/>
          <p:nvPr userDrawn="1"/>
        </p:nvGrpSpPr>
        <p:grpSpPr>
          <a:xfrm>
            <a:off x="431134" y="5824314"/>
            <a:ext cx="1854866" cy="612999"/>
            <a:chOff x="3732213" y="628650"/>
            <a:chExt cx="2968625" cy="981075"/>
          </a:xfrm>
        </p:grpSpPr>
        <p:grpSp>
          <p:nvGrpSpPr>
            <p:cNvPr id="6" name="Group 5">
              <a:extLst>
                <a:ext uri="{FF2B5EF4-FFF2-40B4-BE49-F238E27FC236}">
                  <a16:creationId xmlns:a16="http://schemas.microsoft.com/office/drawing/2014/main" id="{E1CD77AB-693E-8D45-930C-C00D8F9A20C4}"/>
                </a:ext>
              </a:extLst>
            </p:cNvPr>
            <p:cNvGrpSpPr/>
            <p:nvPr/>
          </p:nvGrpSpPr>
          <p:grpSpPr>
            <a:xfrm>
              <a:off x="3732213" y="628650"/>
              <a:ext cx="968375" cy="981075"/>
              <a:chOff x="3732213" y="628650"/>
              <a:chExt cx="968375" cy="981075"/>
            </a:xfrm>
          </p:grpSpPr>
          <p:sp>
            <p:nvSpPr>
              <p:cNvPr id="39" name="Freeform 2">
                <a:extLst>
                  <a:ext uri="{FF2B5EF4-FFF2-40B4-BE49-F238E27FC236}">
                    <a16:creationId xmlns:a16="http://schemas.microsoft.com/office/drawing/2014/main" id="{4C9384AB-6FDD-A540-A9FD-EF112CD50E0D}"/>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
                <a:extLst>
                  <a:ext uri="{FF2B5EF4-FFF2-40B4-BE49-F238E27FC236}">
                    <a16:creationId xmlns:a16="http://schemas.microsoft.com/office/drawing/2014/main" id="{1D05087F-0CD0-6348-A0B9-F63ADF7E3AE6}"/>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4">
                <a:extLst>
                  <a:ext uri="{FF2B5EF4-FFF2-40B4-BE49-F238E27FC236}">
                    <a16:creationId xmlns:a16="http://schemas.microsoft.com/office/drawing/2014/main" id="{FF8F4006-C2FE-D243-A5F8-7FB469C2923D}"/>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2" name="Freeform 5">
                <a:extLst>
                  <a:ext uri="{FF2B5EF4-FFF2-40B4-BE49-F238E27FC236}">
                    <a16:creationId xmlns:a16="http://schemas.microsoft.com/office/drawing/2014/main" id="{E87C4D74-716F-9D42-905F-6EF8F1B1A437}"/>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7" name="Group 6">
              <a:extLst>
                <a:ext uri="{FF2B5EF4-FFF2-40B4-BE49-F238E27FC236}">
                  <a16:creationId xmlns:a16="http://schemas.microsoft.com/office/drawing/2014/main" id="{DF36D653-FF81-0843-85CE-B0C1F9D6677E}"/>
                </a:ext>
              </a:extLst>
            </p:cNvPr>
            <p:cNvGrpSpPr/>
            <p:nvPr/>
          </p:nvGrpSpPr>
          <p:grpSpPr>
            <a:xfrm>
              <a:off x="4843463" y="976313"/>
              <a:ext cx="1857375" cy="282575"/>
              <a:chOff x="4843463" y="976313"/>
              <a:chExt cx="1857375" cy="282575"/>
            </a:xfrm>
          </p:grpSpPr>
          <p:sp>
            <p:nvSpPr>
              <p:cNvPr id="8" name="Freeform 6">
                <a:extLst>
                  <a:ext uri="{FF2B5EF4-FFF2-40B4-BE49-F238E27FC236}">
                    <a16:creationId xmlns:a16="http://schemas.microsoft.com/office/drawing/2014/main" id="{FA0797A1-6A33-3342-959B-97121891274C}"/>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7">
                <a:extLst>
                  <a:ext uri="{FF2B5EF4-FFF2-40B4-BE49-F238E27FC236}">
                    <a16:creationId xmlns:a16="http://schemas.microsoft.com/office/drawing/2014/main" id="{EEFEB72E-69A2-AD4C-8B09-E7AC57D9A6BF}"/>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8">
                <a:extLst>
                  <a:ext uri="{FF2B5EF4-FFF2-40B4-BE49-F238E27FC236}">
                    <a16:creationId xmlns:a16="http://schemas.microsoft.com/office/drawing/2014/main" id="{D37AD4D3-07D7-7940-A790-40FC2A8E807C}"/>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9">
                <a:extLst>
                  <a:ext uri="{FF2B5EF4-FFF2-40B4-BE49-F238E27FC236}">
                    <a16:creationId xmlns:a16="http://schemas.microsoft.com/office/drawing/2014/main" id="{41A2A9BD-2E45-A946-B0CC-ADD4B946B042}"/>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0">
                <a:extLst>
                  <a:ext uri="{FF2B5EF4-FFF2-40B4-BE49-F238E27FC236}">
                    <a16:creationId xmlns:a16="http://schemas.microsoft.com/office/drawing/2014/main" id="{F8039373-DE12-9B48-8C6E-D29FD75E116D}"/>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1">
                <a:extLst>
                  <a:ext uri="{FF2B5EF4-FFF2-40B4-BE49-F238E27FC236}">
                    <a16:creationId xmlns:a16="http://schemas.microsoft.com/office/drawing/2014/main" id="{BED00367-1C49-1842-9C27-2DCB3993C0A5}"/>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2">
                <a:extLst>
                  <a:ext uri="{FF2B5EF4-FFF2-40B4-BE49-F238E27FC236}">
                    <a16:creationId xmlns:a16="http://schemas.microsoft.com/office/drawing/2014/main" id="{5E5E6C56-6A65-A74F-8FE1-A3633410314C}"/>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3">
                <a:extLst>
                  <a:ext uri="{FF2B5EF4-FFF2-40B4-BE49-F238E27FC236}">
                    <a16:creationId xmlns:a16="http://schemas.microsoft.com/office/drawing/2014/main" id="{F36ECA0A-24F5-7444-8EE3-82B4F5F166E3}"/>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4">
                <a:extLst>
                  <a:ext uri="{FF2B5EF4-FFF2-40B4-BE49-F238E27FC236}">
                    <a16:creationId xmlns:a16="http://schemas.microsoft.com/office/drawing/2014/main" id="{F13FF312-9405-6A4E-9BBA-C430F6781EEA}"/>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5">
                <a:extLst>
                  <a:ext uri="{FF2B5EF4-FFF2-40B4-BE49-F238E27FC236}">
                    <a16:creationId xmlns:a16="http://schemas.microsoft.com/office/drawing/2014/main" id="{DA8C7BE3-54F4-C54D-93E3-3AFF7A20485B}"/>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6">
                <a:extLst>
                  <a:ext uri="{FF2B5EF4-FFF2-40B4-BE49-F238E27FC236}">
                    <a16:creationId xmlns:a16="http://schemas.microsoft.com/office/drawing/2014/main" id="{27027F0C-91BE-0C4B-8185-5EC17F0708BF}"/>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7">
                <a:extLst>
                  <a:ext uri="{FF2B5EF4-FFF2-40B4-BE49-F238E27FC236}">
                    <a16:creationId xmlns:a16="http://schemas.microsoft.com/office/drawing/2014/main" id="{5E6BF15C-8FAF-7D43-8E1B-7DC2AB6DE470}"/>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8">
                <a:extLst>
                  <a:ext uri="{FF2B5EF4-FFF2-40B4-BE49-F238E27FC236}">
                    <a16:creationId xmlns:a16="http://schemas.microsoft.com/office/drawing/2014/main" id="{534044ED-2255-614D-9D30-23FCB915329A}"/>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9">
                <a:extLst>
                  <a:ext uri="{FF2B5EF4-FFF2-40B4-BE49-F238E27FC236}">
                    <a16:creationId xmlns:a16="http://schemas.microsoft.com/office/drawing/2014/main" id="{FAA17EED-5D86-AD49-9B02-9AE20E0EC635}"/>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0">
                <a:extLst>
                  <a:ext uri="{FF2B5EF4-FFF2-40B4-BE49-F238E27FC236}">
                    <a16:creationId xmlns:a16="http://schemas.microsoft.com/office/drawing/2014/main" id="{77C6C3B9-B31D-304E-A9F2-E5FE0CF82E0C}"/>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1">
                <a:extLst>
                  <a:ext uri="{FF2B5EF4-FFF2-40B4-BE49-F238E27FC236}">
                    <a16:creationId xmlns:a16="http://schemas.microsoft.com/office/drawing/2014/main" id="{68222D1A-6719-FC4A-8652-D5E386C48056}"/>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2">
                <a:extLst>
                  <a:ext uri="{FF2B5EF4-FFF2-40B4-BE49-F238E27FC236}">
                    <a16:creationId xmlns:a16="http://schemas.microsoft.com/office/drawing/2014/main" id="{FEB63E5C-547A-6841-A99E-117BF37FC9BC}"/>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3">
                <a:extLst>
                  <a:ext uri="{FF2B5EF4-FFF2-40B4-BE49-F238E27FC236}">
                    <a16:creationId xmlns:a16="http://schemas.microsoft.com/office/drawing/2014/main" id="{1BDD765C-9DCF-124B-8981-7BAFFA06D2E0}"/>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4">
                <a:extLst>
                  <a:ext uri="{FF2B5EF4-FFF2-40B4-BE49-F238E27FC236}">
                    <a16:creationId xmlns:a16="http://schemas.microsoft.com/office/drawing/2014/main" id="{F7E1C5D8-9B75-F64E-856A-A9F0CCE33443}"/>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5">
                <a:extLst>
                  <a:ext uri="{FF2B5EF4-FFF2-40B4-BE49-F238E27FC236}">
                    <a16:creationId xmlns:a16="http://schemas.microsoft.com/office/drawing/2014/main" id="{4F363D38-9285-634A-BFAE-38E707ED8A38}"/>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6">
                <a:extLst>
                  <a:ext uri="{FF2B5EF4-FFF2-40B4-BE49-F238E27FC236}">
                    <a16:creationId xmlns:a16="http://schemas.microsoft.com/office/drawing/2014/main" id="{51472C58-11F3-2C41-A2B4-44369CDE8A1D}"/>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7">
                <a:extLst>
                  <a:ext uri="{FF2B5EF4-FFF2-40B4-BE49-F238E27FC236}">
                    <a16:creationId xmlns:a16="http://schemas.microsoft.com/office/drawing/2014/main" id="{B55EC247-EA9B-5540-90E1-D04CD0FB5811}"/>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8">
                <a:extLst>
                  <a:ext uri="{FF2B5EF4-FFF2-40B4-BE49-F238E27FC236}">
                    <a16:creationId xmlns:a16="http://schemas.microsoft.com/office/drawing/2014/main" id="{3D078463-9350-5D4A-BD76-722FF482A071}"/>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9">
                <a:extLst>
                  <a:ext uri="{FF2B5EF4-FFF2-40B4-BE49-F238E27FC236}">
                    <a16:creationId xmlns:a16="http://schemas.microsoft.com/office/drawing/2014/main" id="{FDCBD92A-3CAA-8046-AE46-45D5987ADDCC}"/>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0">
                <a:extLst>
                  <a:ext uri="{FF2B5EF4-FFF2-40B4-BE49-F238E27FC236}">
                    <a16:creationId xmlns:a16="http://schemas.microsoft.com/office/drawing/2014/main" id="{AE9A89A1-08A1-EB40-AFEE-A50F2316D754}"/>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1">
                <a:extLst>
                  <a:ext uri="{FF2B5EF4-FFF2-40B4-BE49-F238E27FC236}">
                    <a16:creationId xmlns:a16="http://schemas.microsoft.com/office/drawing/2014/main" id="{7796C111-0676-3C4D-AF92-6305B380CD6C}"/>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2">
                <a:extLst>
                  <a:ext uri="{FF2B5EF4-FFF2-40B4-BE49-F238E27FC236}">
                    <a16:creationId xmlns:a16="http://schemas.microsoft.com/office/drawing/2014/main" id="{C2AED03A-8F96-3047-8BC9-CA6BEFDA609D}"/>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3">
                <a:extLst>
                  <a:ext uri="{FF2B5EF4-FFF2-40B4-BE49-F238E27FC236}">
                    <a16:creationId xmlns:a16="http://schemas.microsoft.com/office/drawing/2014/main" id="{1C7A1FCB-F8DC-0E4D-8D55-21D367C4563B}"/>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4">
                <a:extLst>
                  <a:ext uri="{FF2B5EF4-FFF2-40B4-BE49-F238E27FC236}">
                    <a16:creationId xmlns:a16="http://schemas.microsoft.com/office/drawing/2014/main" id="{790753D9-579E-6248-8F9E-4AF052014C12}"/>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5">
                <a:extLst>
                  <a:ext uri="{FF2B5EF4-FFF2-40B4-BE49-F238E27FC236}">
                    <a16:creationId xmlns:a16="http://schemas.microsoft.com/office/drawing/2014/main" id="{7FCC3BB4-E34A-8946-A361-DD0CC139891D}"/>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6">
                <a:extLst>
                  <a:ext uri="{FF2B5EF4-FFF2-40B4-BE49-F238E27FC236}">
                    <a16:creationId xmlns:a16="http://schemas.microsoft.com/office/drawing/2014/main" id="{1E061D89-0E71-4E4A-923D-AEFFFE02286A}"/>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pic>
        <p:nvPicPr>
          <p:cNvPr id="45" name="Picture 44">
            <a:extLst>
              <a:ext uri="{FF2B5EF4-FFF2-40B4-BE49-F238E27FC236}">
                <a16:creationId xmlns:a16="http://schemas.microsoft.com/office/drawing/2014/main" id="{98CF4444-5DC9-664E-B7FF-6406CB3D5EB6}"/>
              </a:ext>
            </a:extLst>
          </p:cNvPr>
          <p:cNvPicPr>
            <a:picLocks noChangeAspect="1"/>
          </p:cNvPicPr>
          <p:nvPr userDrawn="1"/>
        </p:nvPicPr>
        <p:blipFill>
          <a:blip r:embed="rId2"/>
          <a:stretch>
            <a:fillRect/>
          </a:stretch>
        </p:blipFill>
        <p:spPr>
          <a:xfrm>
            <a:off x="10867591" y="369455"/>
            <a:ext cx="2386176" cy="2321809"/>
          </a:xfrm>
          <a:prstGeom prst="rect">
            <a:avLst/>
          </a:prstGeom>
        </p:spPr>
      </p:pic>
      <p:sp>
        <p:nvSpPr>
          <p:cNvPr id="43" name="Picture Placeholder 42">
            <a:extLst>
              <a:ext uri="{FF2B5EF4-FFF2-40B4-BE49-F238E27FC236}">
                <a16:creationId xmlns:a16="http://schemas.microsoft.com/office/drawing/2014/main" id="{DE8854DD-B39F-F94C-920E-6E2EA3B309AC}"/>
              </a:ext>
            </a:extLst>
          </p:cNvPr>
          <p:cNvSpPr>
            <a:spLocks noGrp="1"/>
          </p:cNvSpPr>
          <p:nvPr>
            <p:ph type="pic" sz="quarter" idx="11"/>
          </p:nvPr>
        </p:nvSpPr>
        <p:spPr>
          <a:xfrm>
            <a:off x="6094617" y="2262188"/>
            <a:ext cx="6097383" cy="4595812"/>
          </a:xfrm>
          <a:noFill/>
        </p:spPr>
        <p:txBody>
          <a:bodyPr/>
          <a:lstStyle/>
          <a:p>
            <a:r>
              <a:rPr lang="fi-FI"/>
              <a:t>Lisää kuva napsauttamalla kuvaketta</a:t>
            </a:r>
          </a:p>
        </p:txBody>
      </p:sp>
    </p:spTree>
    <p:extLst>
      <p:ext uri="{BB962C8B-B14F-4D97-AF65-F5344CB8AC3E}">
        <p14:creationId xmlns:p14="http://schemas.microsoft.com/office/powerpoint/2010/main" val="1876280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iitos 1">
    <p:bg>
      <p:bgPr>
        <a:solidFill>
          <a:srgbClr val="DCF0F5"/>
        </a:solidFill>
        <a:effectLst/>
      </p:bgPr>
    </p:bg>
    <p:spTree>
      <p:nvGrpSpPr>
        <p:cNvPr id="1" name=""/>
        <p:cNvGrpSpPr/>
        <p:nvPr/>
      </p:nvGrpSpPr>
      <p:grpSpPr>
        <a:xfrm>
          <a:off x="0" y="0"/>
          <a:ext cx="0" cy="0"/>
          <a:chOff x="0" y="0"/>
          <a:chExt cx="0" cy="0"/>
        </a:xfrm>
      </p:grpSpPr>
      <p:sp>
        <p:nvSpPr>
          <p:cNvPr id="46" name="Freeform 7">
            <a:extLst>
              <a:ext uri="{FF2B5EF4-FFF2-40B4-BE49-F238E27FC236}">
                <a16:creationId xmlns:a16="http://schemas.microsoft.com/office/drawing/2014/main" id="{93DB6C57-30B2-2C43-B044-6488CF9A5D0D}"/>
              </a:ext>
            </a:extLst>
          </p:cNvPr>
          <p:cNvSpPr>
            <a:spLocks noChangeArrowheads="1"/>
          </p:cNvSpPr>
          <p:nvPr userDrawn="1"/>
        </p:nvSpPr>
        <p:spPr bwMode="auto">
          <a:xfrm>
            <a:off x="2876011" y="-707044"/>
            <a:ext cx="7678212" cy="10031284"/>
          </a:xfrm>
          <a:custGeom>
            <a:avLst/>
            <a:gdLst>
              <a:gd name="T0" fmla="*/ 7437 w 7438"/>
              <a:gd name="T1" fmla="*/ 4734 h 9718"/>
              <a:gd name="T2" fmla="*/ 7437 w 7438"/>
              <a:gd name="T3" fmla="*/ 4734 h 9718"/>
              <a:gd name="T4" fmla="*/ 7437 w 7438"/>
              <a:gd name="T5" fmla="*/ 4734 h 9718"/>
              <a:gd name="T6" fmla="*/ 7437 w 7438"/>
              <a:gd name="T7" fmla="*/ 4734 h 9718"/>
              <a:gd name="T8" fmla="*/ 139 w 7438"/>
              <a:gd name="T9" fmla="*/ 3562 h 9718"/>
              <a:gd name="T10" fmla="*/ 4233 w 7438"/>
              <a:gd name="T11" fmla="*/ 166 h 9718"/>
              <a:gd name="T12" fmla="*/ 7437 w 7438"/>
              <a:gd name="T13" fmla="*/ 4734 h 9718"/>
            </a:gdLst>
            <a:ahLst/>
            <a:cxnLst>
              <a:cxn ang="0">
                <a:pos x="T0" y="T1"/>
              </a:cxn>
              <a:cxn ang="0">
                <a:pos x="T2" y="T3"/>
              </a:cxn>
              <a:cxn ang="0">
                <a:pos x="T4" y="T5"/>
              </a:cxn>
              <a:cxn ang="0">
                <a:pos x="T6" y="T7"/>
              </a:cxn>
              <a:cxn ang="0">
                <a:pos x="T8" y="T9"/>
              </a:cxn>
              <a:cxn ang="0">
                <a:pos x="T10" y="T11"/>
              </a:cxn>
              <a:cxn ang="0">
                <a:pos x="T12" y="T13"/>
              </a:cxn>
            </a:cxnLst>
            <a:rect l="0" t="0" r="r" b="b"/>
            <a:pathLst>
              <a:path w="7438" h="9718">
                <a:moveTo>
                  <a:pt x="7437" y="4734"/>
                </a:moveTo>
                <a:lnTo>
                  <a:pt x="7437" y="4734"/>
                </a:lnTo>
                <a:lnTo>
                  <a:pt x="7437" y="4734"/>
                </a:lnTo>
                <a:lnTo>
                  <a:pt x="7437" y="4734"/>
                </a:lnTo>
                <a:cubicBezTo>
                  <a:pt x="6927" y="9717"/>
                  <a:pt x="0" y="7793"/>
                  <a:pt x="139" y="3562"/>
                </a:cubicBezTo>
                <a:cubicBezTo>
                  <a:pt x="206" y="1559"/>
                  <a:pt x="2309" y="0"/>
                  <a:pt x="4233" y="166"/>
                </a:cubicBezTo>
                <a:cubicBezTo>
                  <a:pt x="6724" y="380"/>
                  <a:pt x="7334" y="2661"/>
                  <a:pt x="7437" y="4734"/>
                </a:cubicBezTo>
              </a:path>
            </a:pathLst>
          </a:custGeom>
          <a:solidFill>
            <a:schemeClr val="bg1"/>
          </a:solidFill>
          <a:ln>
            <a:noFill/>
          </a:ln>
          <a:effectLst/>
        </p:spPr>
        <p:txBody>
          <a:bodyPr wrap="none" anchor="ctr"/>
          <a:lstStyle/>
          <a:p>
            <a:endParaRPr lang="fi-FI"/>
          </a:p>
        </p:txBody>
      </p:sp>
      <p:grpSp>
        <p:nvGrpSpPr>
          <p:cNvPr id="4" name="Group 3">
            <a:extLst>
              <a:ext uri="{FF2B5EF4-FFF2-40B4-BE49-F238E27FC236}">
                <a16:creationId xmlns:a16="http://schemas.microsoft.com/office/drawing/2014/main" id="{3DF5C01B-D084-414A-A757-107D4F59FB25}"/>
              </a:ext>
            </a:extLst>
          </p:cNvPr>
          <p:cNvGrpSpPr/>
          <p:nvPr userDrawn="1"/>
        </p:nvGrpSpPr>
        <p:grpSpPr>
          <a:xfrm>
            <a:off x="431134" y="5824314"/>
            <a:ext cx="1854866" cy="612999"/>
            <a:chOff x="3732213" y="628650"/>
            <a:chExt cx="2968625" cy="981075"/>
          </a:xfrm>
        </p:grpSpPr>
        <p:grpSp>
          <p:nvGrpSpPr>
            <p:cNvPr id="5" name="Group 4">
              <a:extLst>
                <a:ext uri="{FF2B5EF4-FFF2-40B4-BE49-F238E27FC236}">
                  <a16:creationId xmlns:a16="http://schemas.microsoft.com/office/drawing/2014/main" id="{DA079707-B4A3-5944-84E2-153097AB92C3}"/>
                </a:ext>
              </a:extLst>
            </p:cNvPr>
            <p:cNvGrpSpPr/>
            <p:nvPr/>
          </p:nvGrpSpPr>
          <p:grpSpPr>
            <a:xfrm>
              <a:off x="3732213" y="628650"/>
              <a:ext cx="968375" cy="981075"/>
              <a:chOff x="3732213" y="628650"/>
              <a:chExt cx="968375" cy="981075"/>
            </a:xfrm>
          </p:grpSpPr>
          <p:sp>
            <p:nvSpPr>
              <p:cNvPr id="38" name="Freeform 2">
                <a:extLst>
                  <a:ext uri="{FF2B5EF4-FFF2-40B4-BE49-F238E27FC236}">
                    <a16:creationId xmlns:a16="http://schemas.microsoft.com/office/drawing/2014/main" id="{6DB59C1B-F589-7941-BF44-BAC2BE23656C}"/>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9" name="Freeform 3">
                <a:extLst>
                  <a:ext uri="{FF2B5EF4-FFF2-40B4-BE49-F238E27FC236}">
                    <a16:creationId xmlns:a16="http://schemas.microsoft.com/office/drawing/2014/main" id="{1748ECAB-C9A8-6149-AFB6-7A1CE06C5D90}"/>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4">
                <a:extLst>
                  <a:ext uri="{FF2B5EF4-FFF2-40B4-BE49-F238E27FC236}">
                    <a16:creationId xmlns:a16="http://schemas.microsoft.com/office/drawing/2014/main" id="{4AE604E0-A305-C041-9B11-FABBDDFB8019}"/>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5">
                <a:extLst>
                  <a:ext uri="{FF2B5EF4-FFF2-40B4-BE49-F238E27FC236}">
                    <a16:creationId xmlns:a16="http://schemas.microsoft.com/office/drawing/2014/main" id="{BB66C8CE-788C-544C-A4BB-3D075ACADE8F}"/>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6" name="Group 5">
              <a:extLst>
                <a:ext uri="{FF2B5EF4-FFF2-40B4-BE49-F238E27FC236}">
                  <a16:creationId xmlns:a16="http://schemas.microsoft.com/office/drawing/2014/main" id="{75583ACD-6AE6-4545-9C71-A06B81B77ACB}"/>
                </a:ext>
              </a:extLst>
            </p:cNvPr>
            <p:cNvGrpSpPr/>
            <p:nvPr/>
          </p:nvGrpSpPr>
          <p:grpSpPr>
            <a:xfrm>
              <a:off x="4843463" y="976313"/>
              <a:ext cx="1857375" cy="282575"/>
              <a:chOff x="4843463" y="976313"/>
              <a:chExt cx="1857375" cy="282575"/>
            </a:xfrm>
          </p:grpSpPr>
          <p:sp>
            <p:nvSpPr>
              <p:cNvPr id="7" name="Freeform 6">
                <a:extLst>
                  <a:ext uri="{FF2B5EF4-FFF2-40B4-BE49-F238E27FC236}">
                    <a16:creationId xmlns:a16="http://schemas.microsoft.com/office/drawing/2014/main" id="{02450065-FED8-4743-9DF6-6FF4C8408CD5}"/>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8" name="Freeform 7">
                <a:extLst>
                  <a:ext uri="{FF2B5EF4-FFF2-40B4-BE49-F238E27FC236}">
                    <a16:creationId xmlns:a16="http://schemas.microsoft.com/office/drawing/2014/main" id="{4BF5F536-5A3C-0640-B9D5-5D23E5394F12}"/>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8">
                <a:extLst>
                  <a:ext uri="{FF2B5EF4-FFF2-40B4-BE49-F238E27FC236}">
                    <a16:creationId xmlns:a16="http://schemas.microsoft.com/office/drawing/2014/main" id="{5D43F3BE-241F-3641-BFBE-384C0319BABF}"/>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9">
                <a:extLst>
                  <a:ext uri="{FF2B5EF4-FFF2-40B4-BE49-F238E27FC236}">
                    <a16:creationId xmlns:a16="http://schemas.microsoft.com/office/drawing/2014/main" id="{9C4C29AF-FA31-FB41-94A0-C5A0B61904CA}"/>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10">
                <a:extLst>
                  <a:ext uri="{FF2B5EF4-FFF2-40B4-BE49-F238E27FC236}">
                    <a16:creationId xmlns:a16="http://schemas.microsoft.com/office/drawing/2014/main" id="{1091E5A4-56BF-A548-8113-9B5DAD8B0102}"/>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1">
                <a:extLst>
                  <a:ext uri="{FF2B5EF4-FFF2-40B4-BE49-F238E27FC236}">
                    <a16:creationId xmlns:a16="http://schemas.microsoft.com/office/drawing/2014/main" id="{02B21A27-BB08-A748-AE3E-F915D0B1260E}"/>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2">
                <a:extLst>
                  <a:ext uri="{FF2B5EF4-FFF2-40B4-BE49-F238E27FC236}">
                    <a16:creationId xmlns:a16="http://schemas.microsoft.com/office/drawing/2014/main" id="{584965AE-7DC6-DC40-AB6D-E7529AB8235A}"/>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3">
                <a:extLst>
                  <a:ext uri="{FF2B5EF4-FFF2-40B4-BE49-F238E27FC236}">
                    <a16:creationId xmlns:a16="http://schemas.microsoft.com/office/drawing/2014/main" id="{E37D91D2-1F0F-FB48-8C65-FD7FA08ABE96}"/>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4">
                <a:extLst>
                  <a:ext uri="{FF2B5EF4-FFF2-40B4-BE49-F238E27FC236}">
                    <a16:creationId xmlns:a16="http://schemas.microsoft.com/office/drawing/2014/main" id="{A6765AEA-E9FB-1A4D-A50F-988080DD708F}"/>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5">
                <a:extLst>
                  <a:ext uri="{FF2B5EF4-FFF2-40B4-BE49-F238E27FC236}">
                    <a16:creationId xmlns:a16="http://schemas.microsoft.com/office/drawing/2014/main" id="{FE28F051-5003-C848-AEEE-936B740D328D}"/>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6">
                <a:extLst>
                  <a:ext uri="{FF2B5EF4-FFF2-40B4-BE49-F238E27FC236}">
                    <a16:creationId xmlns:a16="http://schemas.microsoft.com/office/drawing/2014/main" id="{1935E041-EA7D-5042-984B-C1D2CBEB3317}"/>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7">
                <a:extLst>
                  <a:ext uri="{FF2B5EF4-FFF2-40B4-BE49-F238E27FC236}">
                    <a16:creationId xmlns:a16="http://schemas.microsoft.com/office/drawing/2014/main" id="{CAD89861-40F3-5E4F-9C0E-858126DF53EF}"/>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8">
                <a:extLst>
                  <a:ext uri="{FF2B5EF4-FFF2-40B4-BE49-F238E27FC236}">
                    <a16:creationId xmlns:a16="http://schemas.microsoft.com/office/drawing/2014/main" id="{36A7AF10-E9F9-4946-A350-686101196648}"/>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9">
                <a:extLst>
                  <a:ext uri="{FF2B5EF4-FFF2-40B4-BE49-F238E27FC236}">
                    <a16:creationId xmlns:a16="http://schemas.microsoft.com/office/drawing/2014/main" id="{3E13F3C2-9656-1A46-877C-78D7639DF838}"/>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20">
                <a:extLst>
                  <a:ext uri="{FF2B5EF4-FFF2-40B4-BE49-F238E27FC236}">
                    <a16:creationId xmlns:a16="http://schemas.microsoft.com/office/drawing/2014/main" id="{098CF504-DE06-254A-A749-64545F6EC0DC}"/>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1">
                <a:extLst>
                  <a:ext uri="{FF2B5EF4-FFF2-40B4-BE49-F238E27FC236}">
                    <a16:creationId xmlns:a16="http://schemas.microsoft.com/office/drawing/2014/main" id="{A441B56A-CEA7-5948-A7E1-5759BB9C1C64}"/>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2">
                <a:extLst>
                  <a:ext uri="{FF2B5EF4-FFF2-40B4-BE49-F238E27FC236}">
                    <a16:creationId xmlns:a16="http://schemas.microsoft.com/office/drawing/2014/main" id="{2FB710D7-D6F0-2147-9B09-6615E582EC27}"/>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3">
                <a:extLst>
                  <a:ext uri="{FF2B5EF4-FFF2-40B4-BE49-F238E27FC236}">
                    <a16:creationId xmlns:a16="http://schemas.microsoft.com/office/drawing/2014/main" id="{B419FA7C-856D-7443-8905-6B241650C53C}"/>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4">
                <a:extLst>
                  <a:ext uri="{FF2B5EF4-FFF2-40B4-BE49-F238E27FC236}">
                    <a16:creationId xmlns:a16="http://schemas.microsoft.com/office/drawing/2014/main" id="{61DBA7A6-90D4-5746-802D-9FE73790038C}"/>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5">
                <a:extLst>
                  <a:ext uri="{FF2B5EF4-FFF2-40B4-BE49-F238E27FC236}">
                    <a16:creationId xmlns:a16="http://schemas.microsoft.com/office/drawing/2014/main" id="{844F4E9C-3A22-FB46-B15A-3819DEE17721}"/>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6">
                <a:extLst>
                  <a:ext uri="{FF2B5EF4-FFF2-40B4-BE49-F238E27FC236}">
                    <a16:creationId xmlns:a16="http://schemas.microsoft.com/office/drawing/2014/main" id="{CA47E90B-529D-3C40-BAA2-3EB5D34B5BBC}"/>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7">
                <a:extLst>
                  <a:ext uri="{FF2B5EF4-FFF2-40B4-BE49-F238E27FC236}">
                    <a16:creationId xmlns:a16="http://schemas.microsoft.com/office/drawing/2014/main" id="{C08AF810-A589-BC43-8A65-CD57424A079C}"/>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8">
                <a:extLst>
                  <a:ext uri="{FF2B5EF4-FFF2-40B4-BE49-F238E27FC236}">
                    <a16:creationId xmlns:a16="http://schemas.microsoft.com/office/drawing/2014/main" id="{41279AE5-BDBE-3747-BBAD-2227DC871CC7}"/>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9">
                <a:extLst>
                  <a:ext uri="{FF2B5EF4-FFF2-40B4-BE49-F238E27FC236}">
                    <a16:creationId xmlns:a16="http://schemas.microsoft.com/office/drawing/2014/main" id="{83A73836-4E6D-974A-98A5-2496D335AE69}"/>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30">
                <a:extLst>
                  <a:ext uri="{FF2B5EF4-FFF2-40B4-BE49-F238E27FC236}">
                    <a16:creationId xmlns:a16="http://schemas.microsoft.com/office/drawing/2014/main" id="{3411010E-6447-124A-9CE6-1EE970F6A857}"/>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1">
                <a:extLst>
                  <a:ext uri="{FF2B5EF4-FFF2-40B4-BE49-F238E27FC236}">
                    <a16:creationId xmlns:a16="http://schemas.microsoft.com/office/drawing/2014/main" id="{A0274C7C-5D1A-A347-925C-EF93BF80FE63}"/>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2">
                <a:extLst>
                  <a:ext uri="{FF2B5EF4-FFF2-40B4-BE49-F238E27FC236}">
                    <a16:creationId xmlns:a16="http://schemas.microsoft.com/office/drawing/2014/main" id="{335DBC80-B262-2444-92A1-8EF616C36E00}"/>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3">
                <a:extLst>
                  <a:ext uri="{FF2B5EF4-FFF2-40B4-BE49-F238E27FC236}">
                    <a16:creationId xmlns:a16="http://schemas.microsoft.com/office/drawing/2014/main" id="{AE03ED74-B001-CD47-8216-5231EAA0C078}"/>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4">
                <a:extLst>
                  <a:ext uri="{FF2B5EF4-FFF2-40B4-BE49-F238E27FC236}">
                    <a16:creationId xmlns:a16="http://schemas.microsoft.com/office/drawing/2014/main" id="{DED5B7DB-0787-8B47-957B-65F30E2F0089}"/>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5">
                <a:extLst>
                  <a:ext uri="{FF2B5EF4-FFF2-40B4-BE49-F238E27FC236}">
                    <a16:creationId xmlns:a16="http://schemas.microsoft.com/office/drawing/2014/main" id="{8BB8DF09-D1C0-E84F-8BED-5FBEDA05EB13}"/>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6">
                <a:extLst>
                  <a:ext uri="{FF2B5EF4-FFF2-40B4-BE49-F238E27FC236}">
                    <a16:creationId xmlns:a16="http://schemas.microsoft.com/office/drawing/2014/main" id="{D5EB021D-BEDD-0F4D-AFF3-533F87CA7E42}"/>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pic>
        <p:nvPicPr>
          <p:cNvPr id="42" name="Picture 41">
            <a:extLst>
              <a:ext uri="{FF2B5EF4-FFF2-40B4-BE49-F238E27FC236}">
                <a16:creationId xmlns:a16="http://schemas.microsoft.com/office/drawing/2014/main" id="{C79BB75E-FBDA-BC44-8855-2555EBEBC09E}"/>
              </a:ext>
            </a:extLst>
          </p:cNvPr>
          <p:cNvPicPr>
            <a:picLocks noChangeAspect="1"/>
          </p:cNvPicPr>
          <p:nvPr userDrawn="1"/>
        </p:nvPicPr>
        <p:blipFill>
          <a:blip r:embed="rId2"/>
          <a:stretch>
            <a:fillRect/>
          </a:stretch>
        </p:blipFill>
        <p:spPr>
          <a:xfrm>
            <a:off x="9803349" y="6142752"/>
            <a:ext cx="1934657" cy="287148"/>
          </a:xfrm>
          <a:prstGeom prst="rect">
            <a:avLst/>
          </a:prstGeom>
        </p:spPr>
      </p:pic>
      <p:sp>
        <p:nvSpPr>
          <p:cNvPr id="43" name="Title 1">
            <a:extLst>
              <a:ext uri="{FF2B5EF4-FFF2-40B4-BE49-F238E27FC236}">
                <a16:creationId xmlns:a16="http://schemas.microsoft.com/office/drawing/2014/main" id="{6EF1D997-22E1-E64B-9B45-375A683B2B21}"/>
              </a:ext>
            </a:extLst>
          </p:cNvPr>
          <p:cNvSpPr>
            <a:spLocks noGrp="1"/>
          </p:cNvSpPr>
          <p:nvPr>
            <p:ph type="ctrTitle"/>
          </p:nvPr>
        </p:nvSpPr>
        <p:spPr>
          <a:xfrm>
            <a:off x="1524000" y="1610277"/>
            <a:ext cx="9144000" cy="3637446"/>
          </a:xfrm>
        </p:spPr>
        <p:txBody>
          <a:bodyPr anchor="ctr" anchorCtr="0">
            <a:normAutofit/>
          </a:bodyPr>
          <a:lstStyle>
            <a:lvl1pPr algn="ctr">
              <a:lnSpc>
                <a:spcPts val="7000"/>
              </a:lnSpc>
              <a:defRPr sz="8000"/>
            </a:lvl1pPr>
          </a:lstStyle>
          <a:p>
            <a:r>
              <a:rPr lang="fi-FI"/>
              <a:t>Muokkaa ots. perustyyl. napsautt.</a:t>
            </a:r>
          </a:p>
        </p:txBody>
      </p:sp>
    </p:spTree>
    <p:extLst>
      <p:ext uri="{BB962C8B-B14F-4D97-AF65-F5344CB8AC3E}">
        <p14:creationId xmlns:p14="http://schemas.microsoft.com/office/powerpoint/2010/main" val="2769402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iito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7F22BC-E3BF-3F4C-97C5-4495202F0B49}"/>
              </a:ext>
            </a:extLst>
          </p:cNvPr>
          <p:cNvGrpSpPr>
            <a:grpSpLocks noChangeAspect="1"/>
          </p:cNvGrpSpPr>
          <p:nvPr userDrawn="1"/>
        </p:nvGrpSpPr>
        <p:grpSpPr>
          <a:xfrm>
            <a:off x="453993" y="5559897"/>
            <a:ext cx="2653277" cy="878400"/>
            <a:chOff x="3732213" y="628650"/>
            <a:chExt cx="2968625" cy="981075"/>
          </a:xfrm>
          <a:solidFill>
            <a:schemeClr val="bg1"/>
          </a:solidFill>
        </p:grpSpPr>
        <p:grpSp>
          <p:nvGrpSpPr>
            <p:cNvPr id="6" name="Group 5">
              <a:extLst>
                <a:ext uri="{FF2B5EF4-FFF2-40B4-BE49-F238E27FC236}">
                  <a16:creationId xmlns:a16="http://schemas.microsoft.com/office/drawing/2014/main" id="{A61432D0-8744-114D-9F86-3C41341C2891}"/>
                </a:ext>
              </a:extLst>
            </p:cNvPr>
            <p:cNvGrpSpPr/>
            <p:nvPr/>
          </p:nvGrpSpPr>
          <p:grpSpPr>
            <a:xfrm>
              <a:off x="4843463" y="976313"/>
              <a:ext cx="1857375" cy="282575"/>
              <a:chOff x="4843463" y="976313"/>
              <a:chExt cx="1857375" cy="282575"/>
            </a:xfrm>
            <a:grpFill/>
          </p:grpSpPr>
          <p:sp>
            <p:nvSpPr>
              <p:cNvPr id="8" name="Freeform 1">
                <a:extLst>
                  <a:ext uri="{FF2B5EF4-FFF2-40B4-BE49-F238E27FC236}">
                    <a16:creationId xmlns:a16="http://schemas.microsoft.com/office/drawing/2014/main" id="{F102D53A-FC03-1449-A281-1160FB9677B7}"/>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2">
                <a:extLst>
                  <a:ext uri="{FF2B5EF4-FFF2-40B4-BE49-F238E27FC236}">
                    <a16:creationId xmlns:a16="http://schemas.microsoft.com/office/drawing/2014/main" id="{A40D54E7-28E3-C349-AE75-96DB3E130124}"/>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3">
                <a:extLst>
                  <a:ext uri="{FF2B5EF4-FFF2-40B4-BE49-F238E27FC236}">
                    <a16:creationId xmlns:a16="http://schemas.microsoft.com/office/drawing/2014/main" id="{908CD716-D415-C849-A80A-5947BDC0F43B}"/>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4">
                <a:extLst>
                  <a:ext uri="{FF2B5EF4-FFF2-40B4-BE49-F238E27FC236}">
                    <a16:creationId xmlns:a16="http://schemas.microsoft.com/office/drawing/2014/main" id="{87B12A8C-7415-6447-B302-0F689B871696}"/>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5">
                <a:extLst>
                  <a:ext uri="{FF2B5EF4-FFF2-40B4-BE49-F238E27FC236}">
                    <a16:creationId xmlns:a16="http://schemas.microsoft.com/office/drawing/2014/main" id="{6F467439-379C-354D-9803-134B0051D122}"/>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6">
                <a:extLst>
                  <a:ext uri="{FF2B5EF4-FFF2-40B4-BE49-F238E27FC236}">
                    <a16:creationId xmlns:a16="http://schemas.microsoft.com/office/drawing/2014/main" id="{8D144D17-650A-9A41-B9B3-BD9997104483}"/>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7">
                <a:extLst>
                  <a:ext uri="{FF2B5EF4-FFF2-40B4-BE49-F238E27FC236}">
                    <a16:creationId xmlns:a16="http://schemas.microsoft.com/office/drawing/2014/main" id="{9BDE445F-1A12-B843-AF2A-55BE8ABD33F0}"/>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8">
                <a:extLst>
                  <a:ext uri="{FF2B5EF4-FFF2-40B4-BE49-F238E27FC236}">
                    <a16:creationId xmlns:a16="http://schemas.microsoft.com/office/drawing/2014/main" id="{2AF7B81C-E415-9645-AC07-CC0A1415AB6F}"/>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9">
                <a:extLst>
                  <a:ext uri="{FF2B5EF4-FFF2-40B4-BE49-F238E27FC236}">
                    <a16:creationId xmlns:a16="http://schemas.microsoft.com/office/drawing/2014/main" id="{9D852062-8DDD-4B4D-9C91-BB71D0B14973}"/>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0">
                <a:extLst>
                  <a:ext uri="{FF2B5EF4-FFF2-40B4-BE49-F238E27FC236}">
                    <a16:creationId xmlns:a16="http://schemas.microsoft.com/office/drawing/2014/main" id="{5D381A95-4326-B241-BFCC-D8D2437C6933}"/>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1">
                <a:extLst>
                  <a:ext uri="{FF2B5EF4-FFF2-40B4-BE49-F238E27FC236}">
                    <a16:creationId xmlns:a16="http://schemas.microsoft.com/office/drawing/2014/main" id="{9FED16B2-018A-1B4B-B09D-3EA3D50481B5}"/>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2">
                <a:extLst>
                  <a:ext uri="{FF2B5EF4-FFF2-40B4-BE49-F238E27FC236}">
                    <a16:creationId xmlns:a16="http://schemas.microsoft.com/office/drawing/2014/main" id="{E8B94522-4ABC-8449-A412-A620077D80B2}"/>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3">
                <a:extLst>
                  <a:ext uri="{FF2B5EF4-FFF2-40B4-BE49-F238E27FC236}">
                    <a16:creationId xmlns:a16="http://schemas.microsoft.com/office/drawing/2014/main" id="{E68536B5-4FBF-1B42-8841-A14FADB7E907}"/>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4">
                <a:extLst>
                  <a:ext uri="{FF2B5EF4-FFF2-40B4-BE49-F238E27FC236}">
                    <a16:creationId xmlns:a16="http://schemas.microsoft.com/office/drawing/2014/main" id="{D4BE1327-262B-4645-BE7C-74E909FCDEAD}"/>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15">
                <a:extLst>
                  <a:ext uri="{FF2B5EF4-FFF2-40B4-BE49-F238E27FC236}">
                    <a16:creationId xmlns:a16="http://schemas.microsoft.com/office/drawing/2014/main" id="{468ADD3C-906A-0040-91A7-1EC290057B49}"/>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16">
                <a:extLst>
                  <a:ext uri="{FF2B5EF4-FFF2-40B4-BE49-F238E27FC236}">
                    <a16:creationId xmlns:a16="http://schemas.microsoft.com/office/drawing/2014/main" id="{AC853FA0-81A7-5749-9489-E28E02D62287}"/>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17">
                <a:extLst>
                  <a:ext uri="{FF2B5EF4-FFF2-40B4-BE49-F238E27FC236}">
                    <a16:creationId xmlns:a16="http://schemas.microsoft.com/office/drawing/2014/main" id="{A61EA505-B406-F849-9D08-966537353B6D}"/>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18">
                <a:extLst>
                  <a:ext uri="{FF2B5EF4-FFF2-40B4-BE49-F238E27FC236}">
                    <a16:creationId xmlns:a16="http://schemas.microsoft.com/office/drawing/2014/main" id="{369066FB-2A4C-ED4F-9105-9CF52296EBA6}"/>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19">
                <a:extLst>
                  <a:ext uri="{FF2B5EF4-FFF2-40B4-BE49-F238E27FC236}">
                    <a16:creationId xmlns:a16="http://schemas.microsoft.com/office/drawing/2014/main" id="{50EDACD1-7637-0540-892E-C0E31F7ED077}"/>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0">
                <a:extLst>
                  <a:ext uri="{FF2B5EF4-FFF2-40B4-BE49-F238E27FC236}">
                    <a16:creationId xmlns:a16="http://schemas.microsoft.com/office/drawing/2014/main" id="{07FAB0A3-07A3-1340-8D4E-A0FA6F669474}"/>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1">
                <a:extLst>
                  <a:ext uri="{FF2B5EF4-FFF2-40B4-BE49-F238E27FC236}">
                    <a16:creationId xmlns:a16="http://schemas.microsoft.com/office/drawing/2014/main" id="{52902EDD-9146-1C49-9434-D9600F56FCF6}"/>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2">
                <a:extLst>
                  <a:ext uri="{FF2B5EF4-FFF2-40B4-BE49-F238E27FC236}">
                    <a16:creationId xmlns:a16="http://schemas.microsoft.com/office/drawing/2014/main" id="{5F2D6B4F-2B4F-FE45-B42E-556C94007C53}"/>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3">
                <a:extLst>
                  <a:ext uri="{FF2B5EF4-FFF2-40B4-BE49-F238E27FC236}">
                    <a16:creationId xmlns:a16="http://schemas.microsoft.com/office/drawing/2014/main" id="{67E30D2D-AD6F-5E47-B5A8-5E233D3FDA90}"/>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4">
                <a:extLst>
                  <a:ext uri="{FF2B5EF4-FFF2-40B4-BE49-F238E27FC236}">
                    <a16:creationId xmlns:a16="http://schemas.microsoft.com/office/drawing/2014/main" id="{28F4B83F-64CC-BB40-8697-B1A844935ADB}"/>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25">
                <a:extLst>
                  <a:ext uri="{FF2B5EF4-FFF2-40B4-BE49-F238E27FC236}">
                    <a16:creationId xmlns:a16="http://schemas.microsoft.com/office/drawing/2014/main" id="{EC3A69C5-6ECC-694A-B002-8ED735A7ACA4}"/>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26">
                <a:extLst>
                  <a:ext uri="{FF2B5EF4-FFF2-40B4-BE49-F238E27FC236}">
                    <a16:creationId xmlns:a16="http://schemas.microsoft.com/office/drawing/2014/main" id="{314AA22B-751B-EF40-9185-4A1F95D73A27}"/>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27">
                <a:extLst>
                  <a:ext uri="{FF2B5EF4-FFF2-40B4-BE49-F238E27FC236}">
                    <a16:creationId xmlns:a16="http://schemas.microsoft.com/office/drawing/2014/main" id="{721AB08C-90CB-DF40-902F-144F98252F21}"/>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28">
                <a:extLst>
                  <a:ext uri="{FF2B5EF4-FFF2-40B4-BE49-F238E27FC236}">
                    <a16:creationId xmlns:a16="http://schemas.microsoft.com/office/drawing/2014/main" id="{63C8681C-1DF4-C44A-9B2A-C0CF453D65E1}"/>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29">
                <a:extLst>
                  <a:ext uri="{FF2B5EF4-FFF2-40B4-BE49-F238E27FC236}">
                    <a16:creationId xmlns:a16="http://schemas.microsoft.com/office/drawing/2014/main" id="{639FDECF-A49B-1544-8FA8-5BEEAA7033C2}"/>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0">
                <a:extLst>
                  <a:ext uri="{FF2B5EF4-FFF2-40B4-BE49-F238E27FC236}">
                    <a16:creationId xmlns:a16="http://schemas.microsoft.com/office/drawing/2014/main" id="{A2E27FD1-C6B3-274D-9BFC-1A251FD16FA5}"/>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1">
                <a:extLst>
                  <a:ext uri="{FF2B5EF4-FFF2-40B4-BE49-F238E27FC236}">
                    <a16:creationId xmlns:a16="http://schemas.microsoft.com/office/drawing/2014/main" id="{729F2257-20F9-7544-9C83-F747BCDB4B72}"/>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7" name="Freeform 33">
              <a:extLst>
                <a:ext uri="{FF2B5EF4-FFF2-40B4-BE49-F238E27FC236}">
                  <a16:creationId xmlns:a16="http://schemas.microsoft.com/office/drawing/2014/main" id="{8FE1237F-7130-8441-97B5-337BDA45D727}"/>
                </a:ext>
              </a:extLst>
            </p:cNvPr>
            <p:cNvSpPr>
              <a:spLocks noChangeArrowheads="1"/>
            </p:cNvSpPr>
            <p:nvPr/>
          </p:nvSpPr>
          <p:spPr bwMode="auto">
            <a:xfrm>
              <a:off x="3732213" y="628650"/>
              <a:ext cx="968375" cy="981075"/>
            </a:xfrm>
            <a:custGeom>
              <a:avLst/>
              <a:gdLst>
                <a:gd name="T0" fmla="*/ 1962 w 2690"/>
                <a:gd name="T1" fmla="*/ 1023 h 2725"/>
                <a:gd name="T2" fmla="*/ 1962 w 2690"/>
                <a:gd name="T3" fmla="*/ 1654 h 2725"/>
                <a:gd name="T4" fmla="*/ 2055 w 2690"/>
                <a:gd name="T5" fmla="*/ 1747 h 2725"/>
                <a:gd name="T6" fmla="*/ 2309 w 2690"/>
                <a:gd name="T7" fmla="*/ 1747 h 2725"/>
                <a:gd name="T8" fmla="*/ 2389 w 2690"/>
                <a:gd name="T9" fmla="*/ 1654 h 2725"/>
                <a:gd name="T10" fmla="*/ 2309 w 2690"/>
                <a:gd name="T11" fmla="*/ 1556 h 2725"/>
                <a:gd name="T12" fmla="*/ 2147 w 2690"/>
                <a:gd name="T13" fmla="*/ 1023 h 2725"/>
                <a:gd name="T14" fmla="*/ 2055 w 2690"/>
                <a:gd name="T15" fmla="*/ 948 h 2725"/>
                <a:gd name="T16" fmla="*/ 2055 w 2690"/>
                <a:gd name="T17" fmla="*/ 948 h 2725"/>
                <a:gd name="T18" fmla="*/ 1503 w 2690"/>
                <a:gd name="T19" fmla="*/ 948 h 2725"/>
                <a:gd name="T20" fmla="*/ 1410 w 2690"/>
                <a:gd name="T21" fmla="*/ 1023 h 2725"/>
                <a:gd name="T22" fmla="*/ 1410 w 2690"/>
                <a:gd name="T23" fmla="*/ 1654 h 2725"/>
                <a:gd name="T24" fmla="*/ 1503 w 2690"/>
                <a:gd name="T25" fmla="*/ 1747 h 2725"/>
                <a:gd name="T26" fmla="*/ 1759 w 2690"/>
                <a:gd name="T27" fmla="*/ 1747 h 2725"/>
                <a:gd name="T28" fmla="*/ 1759 w 2690"/>
                <a:gd name="T29" fmla="*/ 1556 h 2725"/>
                <a:gd name="T30" fmla="*/ 1596 w 2690"/>
                <a:gd name="T31" fmla="*/ 1556 h 2725"/>
                <a:gd name="T32" fmla="*/ 1596 w 2690"/>
                <a:gd name="T33" fmla="*/ 1023 h 2725"/>
                <a:gd name="T34" fmla="*/ 1503 w 2690"/>
                <a:gd name="T35" fmla="*/ 948 h 2725"/>
                <a:gd name="T36" fmla="*/ 1503 w 2690"/>
                <a:gd name="T37" fmla="*/ 948 h 2725"/>
                <a:gd name="T38" fmla="*/ 786 w 2690"/>
                <a:gd name="T39" fmla="*/ 1578 h 2725"/>
                <a:gd name="T40" fmla="*/ 868 w 2690"/>
                <a:gd name="T41" fmla="*/ 1526 h 2725"/>
                <a:gd name="T42" fmla="*/ 1016 w 2690"/>
                <a:gd name="T43" fmla="*/ 1191 h 2725"/>
                <a:gd name="T44" fmla="*/ 1034 w 2690"/>
                <a:gd name="T45" fmla="*/ 1456 h 2725"/>
                <a:gd name="T46" fmla="*/ 1034 w 2690"/>
                <a:gd name="T47" fmla="*/ 1679 h 2725"/>
                <a:gd name="T48" fmla="*/ 1220 w 2690"/>
                <a:gd name="T49" fmla="*/ 1679 h 2725"/>
                <a:gd name="T50" fmla="*/ 1220 w 2690"/>
                <a:gd name="T51" fmla="*/ 1456 h 2725"/>
                <a:gd name="T52" fmla="*/ 1175 w 2690"/>
                <a:gd name="T53" fmla="*/ 1036 h 2725"/>
                <a:gd name="T54" fmla="*/ 902 w 2690"/>
                <a:gd name="T55" fmla="*/ 1028 h 2725"/>
                <a:gd name="T56" fmla="*/ 783 w 2690"/>
                <a:gd name="T57" fmla="*/ 1315 h 2725"/>
                <a:gd name="T58" fmla="*/ 663 w 2690"/>
                <a:gd name="T59" fmla="*/ 1028 h 2725"/>
                <a:gd name="T60" fmla="*/ 393 w 2690"/>
                <a:gd name="T61" fmla="*/ 1036 h 2725"/>
                <a:gd name="T62" fmla="*/ 348 w 2690"/>
                <a:gd name="T63" fmla="*/ 1456 h 2725"/>
                <a:gd name="T64" fmla="*/ 348 w 2690"/>
                <a:gd name="T65" fmla="*/ 1679 h 2725"/>
                <a:gd name="T66" fmla="*/ 533 w 2690"/>
                <a:gd name="T67" fmla="*/ 1679 h 2725"/>
                <a:gd name="T68" fmla="*/ 533 w 2690"/>
                <a:gd name="T69" fmla="*/ 1456 h 2725"/>
                <a:gd name="T70" fmla="*/ 552 w 2690"/>
                <a:gd name="T71" fmla="*/ 1191 h 2725"/>
                <a:gd name="T72" fmla="*/ 700 w 2690"/>
                <a:gd name="T73" fmla="*/ 1526 h 2725"/>
                <a:gd name="T74" fmla="*/ 700 w 2690"/>
                <a:gd name="T75" fmla="*/ 1526 h 2725"/>
                <a:gd name="T76" fmla="*/ 0 w 2690"/>
                <a:gd name="T77" fmla="*/ 1359 h 2725"/>
                <a:gd name="T78" fmla="*/ 0 w 2690"/>
                <a:gd name="T79" fmla="*/ 1359 h 2725"/>
                <a:gd name="T80" fmla="*/ 2689 w 2690"/>
                <a:gd name="T81" fmla="*/ 1359 h 2725"/>
                <a:gd name="T82" fmla="*/ 0 w 2690"/>
                <a:gd name="T83" fmla="*/ 1359 h 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90" h="2725">
                  <a:moveTo>
                    <a:pt x="2055" y="948"/>
                  </a:moveTo>
                  <a:cubicBezTo>
                    <a:pt x="2005" y="948"/>
                    <a:pt x="1962" y="969"/>
                    <a:pt x="1962" y="1023"/>
                  </a:cubicBezTo>
                  <a:lnTo>
                    <a:pt x="1962" y="1023"/>
                  </a:lnTo>
                  <a:lnTo>
                    <a:pt x="1962" y="1654"/>
                  </a:lnTo>
                  <a:lnTo>
                    <a:pt x="1962" y="1654"/>
                  </a:lnTo>
                  <a:cubicBezTo>
                    <a:pt x="1962" y="1705"/>
                    <a:pt x="2005" y="1747"/>
                    <a:pt x="2055" y="1747"/>
                  </a:cubicBezTo>
                  <a:lnTo>
                    <a:pt x="2055" y="1747"/>
                  </a:lnTo>
                  <a:lnTo>
                    <a:pt x="2309" y="1747"/>
                  </a:lnTo>
                  <a:lnTo>
                    <a:pt x="2309" y="1747"/>
                  </a:lnTo>
                  <a:cubicBezTo>
                    <a:pt x="2363" y="1747"/>
                    <a:pt x="2389" y="1702"/>
                    <a:pt x="2389" y="1654"/>
                  </a:cubicBezTo>
                  <a:cubicBezTo>
                    <a:pt x="2389" y="1602"/>
                    <a:pt x="2363" y="1556"/>
                    <a:pt x="2309" y="1556"/>
                  </a:cubicBezTo>
                  <a:lnTo>
                    <a:pt x="2309" y="1556"/>
                  </a:lnTo>
                  <a:lnTo>
                    <a:pt x="2147" y="1556"/>
                  </a:lnTo>
                  <a:lnTo>
                    <a:pt x="2147" y="1023"/>
                  </a:lnTo>
                  <a:lnTo>
                    <a:pt x="2147" y="1023"/>
                  </a:lnTo>
                  <a:cubicBezTo>
                    <a:pt x="2147" y="969"/>
                    <a:pt x="2102" y="948"/>
                    <a:pt x="2055" y="948"/>
                  </a:cubicBezTo>
                  <a:lnTo>
                    <a:pt x="2055" y="948"/>
                  </a:lnTo>
                  <a:lnTo>
                    <a:pt x="2055" y="948"/>
                  </a:lnTo>
                  <a:lnTo>
                    <a:pt x="2055" y="948"/>
                  </a:lnTo>
                  <a:close/>
                  <a:moveTo>
                    <a:pt x="1503" y="948"/>
                  </a:moveTo>
                  <a:cubicBezTo>
                    <a:pt x="1455" y="948"/>
                    <a:pt x="1410" y="969"/>
                    <a:pt x="1410" y="1023"/>
                  </a:cubicBezTo>
                  <a:lnTo>
                    <a:pt x="1410" y="1023"/>
                  </a:lnTo>
                  <a:lnTo>
                    <a:pt x="1410" y="1654"/>
                  </a:lnTo>
                  <a:lnTo>
                    <a:pt x="1410" y="1654"/>
                  </a:lnTo>
                  <a:cubicBezTo>
                    <a:pt x="1410" y="1705"/>
                    <a:pt x="1452" y="1747"/>
                    <a:pt x="1503" y="1747"/>
                  </a:cubicBezTo>
                  <a:lnTo>
                    <a:pt x="1503" y="1747"/>
                  </a:lnTo>
                  <a:lnTo>
                    <a:pt x="1759" y="1747"/>
                  </a:lnTo>
                  <a:lnTo>
                    <a:pt x="1759" y="1747"/>
                  </a:lnTo>
                  <a:cubicBezTo>
                    <a:pt x="1813" y="1747"/>
                    <a:pt x="1842" y="1702"/>
                    <a:pt x="1842" y="1654"/>
                  </a:cubicBezTo>
                  <a:cubicBezTo>
                    <a:pt x="1842" y="1602"/>
                    <a:pt x="1813" y="1556"/>
                    <a:pt x="1759" y="1556"/>
                  </a:cubicBezTo>
                  <a:lnTo>
                    <a:pt x="1759" y="1556"/>
                  </a:lnTo>
                  <a:lnTo>
                    <a:pt x="1596" y="1556"/>
                  </a:lnTo>
                  <a:lnTo>
                    <a:pt x="1596" y="1023"/>
                  </a:lnTo>
                  <a:lnTo>
                    <a:pt x="1596" y="1023"/>
                  </a:lnTo>
                  <a:cubicBezTo>
                    <a:pt x="1596" y="969"/>
                    <a:pt x="1553" y="948"/>
                    <a:pt x="1503" y="948"/>
                  </a:cubicBezTo>
                  <a:lnTo>
                    <a:pt x="1503" y="948"/>
                  </a:lnTo>
                  <a:lnTo>
                    <a:pt x="1503" y="948"/>
                  </a:lnTo>
                  <a:lnTo>
                    <a:pt x="1503" y="948"/>
                  </a:lnTo>
                  <a:close/>
                  <a:moveTo>
                    <a:pt x="700" y="1526"/>
                  </a:moveTo>
                  <a:cubicBezTo>
                    <a:pt x="716" y="1561"/>
                    <a:pt x="750" y="1578"/>
                    <a:pt x="786" y="1578"/>
                  </a:cubicBezTo>
                  <a:cubicBezTo>
                    <a:pt x="820" y="1578"/>
                    <a:pt x="852" y="1561"/>
                    <a:pt x="868" y="1526"/>
                  </a:cubicBezTo>
                  <a:lnTo>
                    <a:pt x="868" y="1526"/>
                  </a:lnTo>
                  <a:lnTo>
                    <a:pt x="1016" y="1191"/>
                  </a:lnTo>
                  <a:lnTo>
                    <a:pt x="1016" y="1191"/>
                  </a:lnTo>
                  <a:cubicBezTo>
                    <a:pt x="1026" y="1269"/>
                    <a:pt x="1034" y="1376"/>
                    <a:pt x="1034" y="1456"/>
                  </a:cubicBezTo>
                  <a:lnTo>
                    <a:pt x="1034" y="1456"/>
                  </a:lnTo>
                  <a:lnTo>
                    <a:pt x="1034" y="1679"/>
                  </a:lnTo>
                  <a:lnTo>
                    <a:pt x="1034" y="1679"/>
                  </a:lnTo>
                  <a:cubicBezTo>
                    <a:pt x="1034" y="1733"/>
                    <a:pt x="1077" y="1754"/>
                    <a:pt x="1127" y="1754"/>
                  </a:cubicBezTo>
                  <a:cubicBezTo>
                    <a:pt x="1175" y="1754"/>
                    <a:pt x="1220" y="1733"/>
                    <a:pt x="1220" y="1679"/>
                  </a:cubicBezTo>
                  <a:lnTo>
                    <a:pt x="1220" y="1679"/>
                  </a:lnTo>
                  <a:lnTo>
                    <a:pt x="1220" y="1456"/>
                  </a:lnTo>
                  <a:lnTo>
                    <a:pt x="1220" y="1456"/>
                  </a:lnTo>
                  <a:cubicBezTo>
                    <a:pt x="1220" y="1274"/>
                    <a:pt x="1185" y="1108"/>
                    <a:pt x="1175" y="1036"/>
                  </a:cubicBezTo>
                  <a:cubicBezTo>
                    <a:pt x="1161" y="974"/>
                    <a:pt x="1106" y="944"/>
                    <a:pt x="1040" y="944"/>
                  </a:cubicBezTo>
                  <a:cubicBezTo>
                    <a:pt x="984" y="944"/>
                    <a:pt x="931" y="971"/>
                    <a:pt x="902" y="1028"/>
                  </a:cubicBezTo>
                  <a:lnTo>
                    <a:pt x="902" y="1028"/>
                  </a:lnTo>
                  <a:lnTo>
                    <a:pt x="783" y="1315"/>
                  </a:lnTo>
                  <a:lnTo>
                    <a:pt x="663" y="1028"/>
                  </a:lnTo>
                  <a:lnTo>
                    <a:pt x="663" y="1028"/>
                  </a:lnTo>
                  <a:cubicBezTo>
                    <a:pt x="636" y="971"/>
                    <a:pt x="584" y="944"/>
                    <a:pt x="528" y="944"/>
                  </a:cubicBezTo>
                  <a:cubicBezTo>
                    <a:pt x="462" y="944"/>
                    <a:pt x="404" y="974"/>
                    <a:pt x="393" y="1036"/>
                  </a:cubicBezTo>
                  <a:cubicBezTo>
                    <a:pt x="380" y="1108"/>
                    <a:pt x="348" y="1274"/>
                    <a:pt x="348" y="1456"/>
                  </a:cubicBezTo>
                  <a:lnTo>
                    <a:pt x="348" y="1456"/>
                  </a:lnTo>
                  <a:lnTo>
                    <a:pt x="348" y="1679"/>
                  </a:lnTo>
                  <a:lnTo>
                    <a:pt x="348" y="1679"/>
                  </a:lnTo>
                  <a:cubicBezTo>
                    <a:pt x="348" y="1733"/>
                    <a:pt x="393" y="1754"/>
                    <a:pt x="441" y="1754"/>
                  </a:cubicBezTo>
                  <a:cubicBezTo>
                    <a:pt x="488" y="1754"/>
                    <a:pt x="533" y="1733"/>
                    <a:pt x="533" y="1679"/>
                  </a:cubicBezTo>
                  <a:lnTo>
                    <a:pt x="533" y="1679"/>
                  </a:lnTo>
                  <a:lnTo>
                    <a:pt x="533" y="1456"/>
                  </a:lnTo>
                  <a:lnTo>
                    <a:pt x="533" y="1456"/>
                  </a:lnTo>
                  <a:cubicBezTo>
                    <a:pt x="533" y="1376"/>
                    <a:pt x="539" y="1269"/>
                    <a:pt x="552" y="1191"/>
                  </a:cubicBezTo>
                  <a:lnTo>
                    <a:pt x="552" y="1191"/>
                  </a:lnTo>
                  <a:lnTo>
                    <a:pt x="700" y="1526"/>
                  </a:lnTo>
                  <a:lnTo>
                    <a:pt x="700" y="1526"/>
                  </a:lnTo>
                  <a:lnTo>
                    <a:pt x="700" y="1526"/>
                  </a:lnTo>
                  <a:close/>
                  <a:moveTo>
                    <a:pt x="0" y="1359"/>
                  </a:moveTo>
                  <a:lnTo>
                    <a:pt x="0" y="1359"/>
                  </a:lnTo>
                  <a:lnTo>
                    <a:pt x="0" y="1359"/>
                  </a:lnTo>
                  <a:lnTo>
                    <a:pt x="0" y="1359"/>
                  </a:lnTo>
                  <a:cubicBezTo>
                    <a:pt x="0" y="608"/>
                    <a:pt x="602" y="0"/>
                    <a:pt x="1346" y="0"/>
                  </a:cubicBezTo>
                  <a:cubicBezTo>
                    <a:pt x="2088" y="0"/>
                    <a:pt x="2689" y="608"/>
                    <a:pt x="2689" y="1359"/>
                  </a:cubicBezTo>
                  <a:cubicBezTo>
                    <a:pt x="2689" y="2111"/>
                    <a:pt x="2088" y="2724"/>
                    <a:pt x="1346" y="2724"/>
                  </a:cubicBezTo>
                  <a:cubicBezTo>
                    <a:pt x="602" y="2724"/>
                    <a:pt x="0" y="2111"/>
                    <a:pt x="0" y="1359"/>
                  </a:cubicBez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pic>
        <p:nvPicPr>
          <p:cNvPr id="39" name="Picture 38">
            <a:extLst>
              <a:ext uri="{FF2B5EF4-FFF2-40B4-BE49-F238E27FC236}">
                <a16:creationId xmlns:a16="http://schemas.microsoft.com/office/drawing/2014/main" id="{118E1012-343A-EE48-8F45-CA802CCDB626}"/>
              </a:ext>
            </a:extLst>
          </p:cNvPr>
          <p:cNvPicPr>
            <a:picLocks noChangeAspect="1"/>
          </p:cNvPicPr>
          <p:nvPr userDrawn="1"/>
        </p:nvPicPr>
        <p:blipFill>
          <a:blip r:embed="rId3"/>
          <a:stretch>
            <a:fillRect/>
          </a:stretch>
        </p:blipFill>
        <p:spPr>
          <a:xfrm>
            <a:off x="9803350" y="6142752"/>
            <a:ext cx="1934657" cy="287148"/>
          </a:xfrm>
          <a:prstGeom prst="rect">
            <a:avLst/>
          </a:prstGeom>
        </p:spPr>
      </p:pic>
      <p:sp>
        <p:nvSpPr>
          <p:cNvPr id="40" name="Title 1">
            <a:extLst>
              <a:ext uri="{FF2B5EF4-FFF2-40B4-BE49-F238E27FC236}">
                <a16:creationId xmlns:a16="http://schemas.microsoft.com/office/drawing/2014/main" id="{F837B6F7-2EA2-5F44-8DAD-50BE1A3FC5A6}"/>
              </a:ext>
            </a:extLst>
          </p:cNvPr>
          <p:cNvSpPr>
            <a:spLocks noGrp="1"/>
          </p:cNvSpPr>
          <p:nvPr>
            <p:ph type="title" hasCustomPrompt="1"/>
          </p:nvPr>
        </p:nvSpPr>
        <p:spPr>
          <a:xfrm>
            <a:off x="542013" y="580044"/>
            <a:ext cx="4823063" cy="1321813"/>
          </a:xfrm>
        </p:spPr>
        <p:txBody>
          <a:bodyPr lIns="0" anchor="b">
            <a:noAutofit/>
          </a:bodyPr>
          <a:lstStyle>
            <a:lvl1pPr>
              <a:lnSpc>
                <a:spcPts val="7000"/>
              </a:lnSpc>
              <a:defRPr sz="8000">
                <a:solidFill>
                  <a:schemeClr val="bg1"/>
                </a:solidFill>
              </a:defRPr>
            </a:lvl1pPr>
          </a:lstStyle>
          <a:p>
            <a:r>
              <a:rPr lang="en-GB" err="1"/>
              <a:t>Kiitos</a:t>
            </a:r>
            <a:r>
              <a:rPr lang="en-GB"/>
              <a:t>!</a:t>
            </a:r>
            <a:endParaRPr lang="fi-FI"/>
          </a:p>
        </p:txBody>
      </p:sp>
      <p:sp>
        <p:nvSpPr>
          <p:cNvPr id="41" name="Text Placeholder 3">
            <a:extLst>
              <a:ext uri="{FF2B5EF4-FFF2-40B4-BE49-F238E27FC236}">
                <a16:creationId xmlns:a16="http://schemas.microsoft.com/office/drawing/2014/main" id="{53E0ACDD-5F4E-9B42-B2A7-126B57B09AB3}"/>
              </a:ext>
            </a:extLst>
          </p:cNvPr>
          <p:cNvSpPr>
            <a:spLocks noGrp="1"/>
          </p:cNvSpPr>
          <p:nvPr>
            <p:ph type="body" sz="half" idx="2" hasCustomPrompt="1"/>
          </p:nvPr>
        </p:nvSpPr>
        <p:spPr>
          <a:xfrm>
            <a:off x="516961" y="2180244"/>
            <a:ext cx="4823063" cy="3148486"/>
          </a:xfrm>
        </p:spPr>
        <p:txBody>
          <a:bodyPr>
            <a:normAutofit/>
          </a:bodyPr>
          <a:lstStyle>
            <a:lvl1pPr marL="0" indent="0">
              <a:lnSpc>
                <a:spcPts val="3300"/>
              </a:lnSpc>
              <a:buNone/>
              <a:defRPr sz="2500" b="1" i="0">
                <a:solidFill>
                  <a:schemeClr val="bg1"/>
                </a:solidFill>
                <a:latin typeface="Lato" panose="020F0502020204030203" pitchFamily="34" charset="77"/>
              </a:defRPr>
            </a:lvl1pPr>
            <a:lvl2pPr marL="404813" indent="-176213">
              <a:lnSpc>
                <a:spcPts val="3300"/>
              </a:lnSpc>
              <a:buFont typeface="Arial" panose="020B0604020202020204" pitchFamily="34" charset="0"/>
              <a:buChar char="•"/>
              <a:tabLst/>
              <a:defRPr sz="2500">
                <a:solidFill>
                  <a:schemeClr val="bg1"/>
                </a:solidFill>
              </a:defRPr>
            </a:lvl2pPr>
            <a:lvl3pPr marL="9525" indent="0">
              <a:lnSpc>
                <a:spcPts val="4000"/>
              </a:lnSpc>
              <a:buNone/>
              <a:tabLst/>
              <a:defRPr sz="2500">
                <a:solidFill>
                  <a:schemeClr val="bg1"/>
                </a:solidFill>
              </a:defRPr>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Jos </a:t>
            </a:r>
            <a:r>
              <a:rPr lang="en-GB" err="1"/>
              <a:t>haluat</a:t>
            </a:r>
            <a:r>
              <a:rPr lang="en-GB"/>
              <a:t> </a:t>
            </a:r>
            <a:r>
              <a:rPr lang="en-GB" err="1"/>
              <a:t>auttaa</a:t>
            </a:r>
            <a:endParaRPr lang="en-GB"/>
          </a:p>
          <a:p>
            <a:pPr lvl="1"/>
            <a:r>
              <a:rPr lang="en-GB" err="1"/>
              <a:t>Ryhdy</a:t>
            </a:r>
            <a:r>
              <a:rPr lang="en-GB"/>
              <a:t> </a:t>
            </a:r>
            <a:r>
              <a:rPr lang="en-GB" err="1"/>
              <a:t>kuukausilahjoittajaksi</a:t>
            </a:r>
            <a:endParaRPr lang="en-GB"/>
          </a:p>
          <a:p>
            <a:pPr lvl="1"/>
            <a:r>
              <a:rPr lang="en-GB"/>
              <a:t>Tule </a:t>
            </a:r>
            <a:r>
              <a:rPr lang="en-GB" err="1"/>
              <a:t>vapaaehtoiseksi</a:t>
            </a:r>
            <a:endParaRPr lang="en-GB"/>
          </a:p>
          <a:p>
            <a:pPr lvl="1"/>
            <a:r>
              <a:rPr lang="en-GB" err="1"/>
              <a:t>Liity</a:t>
            </a:r>
            <a:r>
              <a:rPr lang="en-GB"/>
              <a:t> </a:t>
            </a:r>
            <a:r>
              <a:rPr lang="en-GB" err="1"/>
              <a:t>jäseneksi</a:t>
            </a:r>
            <a:endParaRPr lang="en-GB"/>
          </a:p>
          <a:p>
            <a:pPr lvl="2"/>
            <a:r>
              <a:rPr lang="en-GB" err="1"/>
              <a:t>www.mll.fi</a:t>
            </a:r>
            <a:r>
              <a:rPr lang="en-GB"/>
              <a:t>/</a:t>
            </a:r>
            <a:r>
              <a:rPr lang="en-GB" err="1"/>
              <a:t>tue</a:t>
            </a:r>
            <a:endParaRPr lang="en-GB"/>
          </a:p>
        </p:txBody>
      </p:sp>
      <p:pic>
        <p:nvPicPr>
          <p:cNvPr id="42" name="Picture 41">
            <a:extLst>
              <a:ext uri="{FF2B5EF4-FFF2-40B4-BE49-F238E27FC236}">
                <a16:creationId xmlns:a16="http://schemas.microsoft.com/office/drawing/2014/main" id="{B8E890A4-0112-8A46-B221-68DA61F17A3D}"/>
              </a:ext>
            </a:extLst>
          </p:cNvPr>
          <p:cNvPicPr>
            <a:picLocks noChangeAspect="1"/>
          </p:cNvPicPr>
          <p:nvPr userDrawn="1"/>
        </p:nvPicPr>
        <p:blipFill>
          <a:blip r:embed="rId4"/>
          <a:stretch>
            <a:fillRect/>
          </a:stretch>
        </p:blipFill>
        <p:spPr>
          <a:xfrm>
            <a:off x="10901592" y="580044"/>
            <a:ext cx="3767848" cy="1551468"/>
          </a:xfrm>
          <a:prstGeom prst="rect">
            <a:avLst/>
          </a:prstGeom>
        </p:spPr>
      </p:pic>
    </p:spTree>
    <p:extLst>
      <p:ext uri="{BB962C8B-B14F-4D97-AF65-F5344CB8AC3E}">
        <p14:creationId xmlns:p14="http://schemas.microsoft.com/office/powerpoint/2010/main" val="305144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oitus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C28DC27-A2D1-494F-A411-B8C44E966CB4}"/>
              </a:ext>
            </a:extLst>
          </p:cNvPr>
          <p:cNvSpPr>
            <a:spLocks noChangeArrowheads="1"/>
          </p:cNvSpPr>
          <p:nvPr userDrawn="1"/>
        </p:nvSpPr>
        <p:spPr bwMode="auto">
          <a:xfrm>
            <a:off x="-1" y="1"/>
            <a:ext cx="6873529" cy="6858000"/>
          </a:xfrm>
          <a:custGeom>
            <a:avLst/>
            <a:gdLst>
              <a:gd name="T0" fmla="*/ 0 w 5855"/>
              <a:gd name="T1" fmla="*/ 5841 h 5842"/>
              <a:gd name="T2" fmla="*/ 0 w 5855"/>
              <a:gd name="T3" fmla="*/ 5841 h 5842"/>
              <a:gd name="T4" fmla="*/ 0 w 5855"/>
              <a:gd name="T5" fmla="*/ 5841 h 5842"/>
              <a:gd name="T6" fmla="*/ 5140 w 5855"/>
              <a:gd name="T7" fmla="*/ 5841 h 5842"/>
              <a:gd name="T8" fmla="*/ 5140 w 5855"/>
              <a:gd name="T9" fmla="*/ 5841 h 5842"/>
              <a:gd name="T10" fmla="*/ 5484 w 5855"/>
              <a:gd name="T11" fmla="*/ 2591 h 5842"/>
              <a:gd name="T12" fmla="*/ 4000 w 5855"/>
              <a:gd name="T13" fmla="*/ 0 h 5842"/>
              <a:gd name="T14" fmla="*/ 4000 w 5855"/>
              <a:gd name="T15" fmla="*/ 0 h 5842"/>
              <a:gd name="T16" fmla="*/ 0 w 5855"/>
              <a:gd name="T17" fmla="*/ 0 h 5842"/>
              <a:gd name="T18" fmla="*/ 0 w 5855"/>
              <a:gd name="T19" fmla="*/ 5841 h 5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55" h="5842">
                <a:moveTo>
                  <a:pt x="0" y="5841"/>
                </a:moveTo>
                <a:lnTo>
                  <a:pt x="0" y="5841"/>
                </a:lnTo>
                <a:lnTo>
                  <a:pt x="0" y="5841"/>
                </a:lnTo>
                <a:lnTo>
                  <a:pt x="5140" y="5841"/>
                </a:lnTo>
                <a:lnTo>
                  <a:pt x="5140" y="5841"/>
                </a:lnTo>
                <a:cubicBezTo>
                  <a:pt x="5643" y="5057"/>
                  <a:pt x="5854" y="4010"/>
                  <a:pt x="5484" y="2591"/>
                </a:cubicBezTo>
                <a:cubicBezTo>
                  <a:pt x="5226" y="1603"/>
                  <a:pt x="4675" y="674"/>
                  <a:pt x="4000" y="0"/>
                </a:cubicBezTo>
                <a:lnTo>
                  <a:pt x="4000" y="0"/>
                </a:lnTo>
                <a:lnTo>
                  <a:pt x="0" y="0"/>
                </a:lnTo>
                <a:lnTo>
                  <a:pt x="0" y="5841"/>
                </a:lnTo>
              </a:path>
            </a:pathLst>
          </a:custGeom>
          <a:solidFill>
            <a:schemeClr val="bg1"/>
          </a:solidFill>
          <a:ln>
            <a:noFill/>
          </a:ln>
          <a:effectLst/>
        </p:spPr>
        <p:txBody>
          <a:bodyPr wrap="none" anchor="ctr"/>
          <a:lstStyle/>
          <a:p>
            <a:endParaRPr lang="fi-FI"/>
          </a:p>
        </p:txBody>
      </p:sp>
      <p:sp>
        <p:nvSpPr>
          <p:cNvPr id="3" name="Subtitle 2">
            <a:extLst>
              <a:ext uri="{FF2B5EF4-FFF2-40B4-BE49-F238E27FC236}">
                <a16:creationId xmlns:a16="http://schemas.microsoft.com/office/drawing/2014/main" id="{42F0D59A-277B-7945-B4F2-2B1C5908E0BA}"/>
              </a:ext>
            </a:extLst>
          </p:cNvPr>
          <p:cNvSpPr>
            <a:spLocks noGrp="1"/>
          </p:cNvSpPr>
          <p:nvPr>
            <p:ph type="subTitle" idx="1" hasCustomPrompt="1"/>
          </p:nvPr>
        </p:nvSpPr>
        <p:spPr>
          <a:xfrm>
            <a:off x="477636" y="4500122"/>
            <a:ext cx="5495772" cy="780873"/>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solidFill>
                  <a:srgbClr val="23318E"/>
                </a:solidFill>
                <a:effectLst/>
                <a:latin typeface="Lato" panose="020F0502020204030203" pitchFamily="34" charset="77"/>
              </a:rPr>
              <a:t>Esiintyjän Nimi | </a:t>
            </a:r>
            <a:fld id="{9ECB97F9-0369-024B-BA5E-FC6B11E27709}" type="datetime1">
              <a:rPr lang="fi-FI" smtClean="0">
                <a:solidFill>
                  <a:srgbClr val="23318E"/>
                </a:solidFill>
                <a:effectLst/>
                <a:latin typeface="Lato" panose="020F0502020204030203" pitchFamily="34" charset="77"/>
              </a:rPr>
              <a:t>23.9.2019</a:t>
            </a:fld>
            <a:endParaRPr lang="fi-FI"/>
          </a:p>
        </p:txBody>
      </p:sp>
      <p:grpSp>
        <p:nvGrpSpPr>
          <p:cNvPr id="5" name="Group 4">
            <a:extLst>
              <a:ext uri="{FF2B5EF4-FFF2-40B4-BE49-F238E27FC236}">
                <a16:creationId xmlns:a16="http://schemas.microsoft.com/office/drawing/2014/main" id="{890F710C-05DE-CC42-A078-E9A63DD452FB}"/>
              </a:ext>
            </a:extLst>
          </p:cNvPr>
          <p:cNvGrpSpPr/>
          <p:nvPr userDrawn="1"/>
        </p:nvGrpSpPr>
        <p:grpSpPr>
          <a:xfrm>
            <a:off x="453993" y="5559897"/>
            <a:ext cx="2654967" cy="877417"/>
            <a:chOff x="3732213" y="628650"/>
            <a:chExt cx="2968625" cy="981075"/>
          </a:xfrm>
        </p:grpSpPr>
        <p:grpSp>
          <p:nvGrpSpPr>
            <p:cNvPr id="6" name="Group 5">
              <a:extLst>
                <a:ext uri="{FF2B5EF4-FFF2-40B4-BE49-F238E27FC236}">
                  <a16:creationId xmlns:a16="http://schemas.microsoft.com/office/drawing/2014/main" id="{ACA40605-2465-634F-AF9C-8DC12FDC449E}"/>
                </a:ext>
              </a:extLst>
            </p:cNvPr>
            <p:cNvGrpSpPr/>
            <p:nvPr/>
          </p:nvGrpSpPr>
          <p:grpSpPr>
            <a:xfrm>
              <a:off x="3732213" y="628650"/>
              <a:ext cx="968375" cy="981075"/>
              <a:chOff x="3732213" y="628650"/>
              <a:chExt cx="968375" cy="981075"/>
            </a:xfrm>
          </p:grpSpPr>
          <p:sp>
            <p:nvSpPr>
              <p:cNvPr id="39" name="Freeform 2">
                <a:extLst>
                  <a:ext uri="{FF2B5EF4-FFF2-40B4-BE49-F238E27FC236}">
                    <a16:creationId xmlns:a16="http://schemas.microsoft.com/office/drawing/2014/main" id="{26CF8F26-CD30-E14B-B735-A6FE5BC19658}"/>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
                <a:extLst>
                  <a:ext uri="{FF2B5EF4-FFF2-40B4-BE49-F238E27FC236}">
                    <a16:creationId xmlns:a16="http://schemas.microsoft.com/office/drawing/2014/main" id="{196F94D4-40DE-574D-9A85-5BE564899197}"/>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4">
                <a:extLst>
                  <a:ext uri="{FF2B5EF4-FFF2-40B4-BE49-F238E27FC236}">
                    <a16:creationId xmlns:a16="http://schemas.microsoft.com/office/drawing/2014/main" id="{F3FE733C-A985-3740-8855-B372E0FE73A7}"/>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2" name="Freeform 5">
                <a:extLst>
                  <a:ext uri="{FF2B5EF4-FFF2-40B4-BE49-F238E27FC236}">
                    <a16:creationId xmlns:a16="http://schemas.microsoft.com/office/drawing/2014/main" id="{8A2D8233-688A-4B46-9FF7-7BA324765638}"/>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7" name="Group 6">
              <a:extLst>
                <a:ext uri="{FF2B5EF4-FFF2-40B4-BE49-F238E27FC236}">
                  <a16:creationId xmlns:a16="http://schemas.microsoft.com/office/drawing/2014/main" id="{F0E8EF4B-5420-0346-8608-33E22F3B36B0}"/>
                </a:ext>
              </a:extLst>
            </p:cNvPr>
            <p:cNvGrpSpPr/>
            <p:nvPr/>
          </p:nvGrpSpPr>
          <p:grpSpPr>
            <a:xfrm>
              <a:off x="4843463" y="976313"/>
              <a:ext cx="1857375" cy="282575"/>
              <a:chOff x="4843463" y="976313"/>
              <a:chExt cx="1857375" cy="282575"/>
            </a:xfrm>
          </p:grpSpPr>
          <p:sp>
            <p:nvSpPr>
              <p:cNvPr id="8" name="Freeform 6">
                <a:extLst>
                  <a:ext uri="{FF2B5EF4-FFF2-40B4-BE49-F238E27FC236}">
                    <a16:creationId xmlns:a16="http://schemas.microsoft.com/office/drawing/2014/main" id="{8151556C-6776-E147-BD60-8B37A5A13D5B}"/>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7">
                <a:extLst>
                  <a:ext uri="{FF2B5EF4-FFF2-40B4-BE49-F238E27FC236}">
                    <a16:creationId xmlns:a16="http://schemas.microsoft.com/office/drawing/2014/main" id="{B48F9164-63A9-B84C-AFC1-852FB36DCB0D}"/>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8">
                <a:extLst>
                  <a:ext uri="{FF2B5EF4-FFF2-40B4-BE49-F238E27FC236}">
                    <a16:creationId xmlns:a16="http://schemas.microsoft.com/office/drawing/2014/main" id="{316CD7ED-FAA8-2347-A330-03296C71F15C}"/>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9">
                <a:extLst>
                  <a:ext uri="{FF2B5EF4-FFF2-40B4-BE49-F238E27FC236}">
                    <a16:creationId xmlns:a16="http://schemas.microsoft.com/office/drawing/2014/main" id="{6E131419-F25B-3942-8729-76DDE6657A66}"/>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0">
                <a:extLst>
                  <a:ext uri="{FF2B5EF4-FFF2-40B4-BE49-F238E27FC236}">
                    <a16:creationId xmlns:a16="http://schemas.microsoft.com/office/drawing/2014/main" id="{706F0FA4-67A8-434E-BB31-96D6F368D566}"/>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1">
                <a:extLst>
                  <a:ext uri="{FF2B5EF4-FFF2-40B4-BE49-F238E27FC236}">
                    <a16:creationId xmlns:a16="http://schemas.microsoft.com/office/drawing/2014/main" id="{B59C42B6-9084-2343-ADC9-CA2061B97237}"/>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2">
                <a:extLst>
                  <a:ext uri="{FF2B5EF4-FFF2-40B4-BE49-F238E27FC236}">
                    <a16:creationId xmlns:a16="http://schemas.microsoft.com/office/drawing/2014/main" id="{342C04AD-0AD6-694A-A774-0E0E6754B7D9}"/>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3">
                <a:extLst>
                  <a:ext uri="{FF2B5EF4-FFF2-40B4-BE49-F238E27FC236}">
                    <a16:creationId xmlns:a16="http://schemas.microsoft.com/office/drawing/2014/main" id="{BFACBF69-06EA-4E40-980E-1957703C5C24}"/>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4">
                <a:extLst>
                  <a:ext uri="{FF2B5EF4-FFF2-40B4-BE49-F238E27FC236}">
                    <a16:creationId xmlns:a16="http://schemas.microsoft.com/office/drawing/2014/main" id="{B0499281-2423-244F-BCE5-5707FC1864B5}"/>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5">
                <a:extLst>
                  <a:ext uri="{FF2B5EF4-FFF2-40B4-BE49-F238E27FC236}">
                    <a16:creationId xmlns:a16="http://schemas.microsoft.com/office/drawing/2014/main" id="{68134B56-425E-3F45-B536-41FE83AE2612}"/>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6">
                <a:extLst>
                  <a:ext uri="{FF2B5EF4-FFF2-40B4-BE49-F238E27FC236}">
                    <a16:creationId xmlns:a16="http://schemas.microsoft.com/office/drawing/2014/main" id="{5B081636-DCD3-B943-B169-3AF378651F09}"/>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7">
                <a:extLst>
                  <a:ext uri="{FF2B5EF4-FFF2-40B4-BE49-F238E27FC236}">
                    <a16:creationId xmlns:a16="http://schemas.microsoft.com/office/drawing/2014/main" id="{EAFCC1E8-4E6E-1A46-9D1F-A4B6F12A2B8E}"/>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8">
                <a:extLst>
                  <a:ext uri="{FF2B5EF4-FFF2-40B4-BE49-F238E27FC236}">
                    <a16:creationId xmlns:a16="http://schemas.microsoft.com/office/drawing/2014/main" id="{1831B263-594C-0345-ADFF-A2D4AAC9F1EC}"/>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9">
                <a:extLst>
                  <a:ext uri="{FF2B5EF4-FFF2-40B4-BE49-F238E27FC236}">
                    <a16:creationId xmlns:a16="http://schemas.microsoft.com/office/drawing/2014/main" id="{91A3B30E-24F0-6946-8CC9-5C35815047CE}"/>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0">
                <a:extLst>
                  <a:ext uri="{FF2B5EF4-FFF2-40B4-BE49-F238E27FC236}">
                    <a16:creationId xmlns:a16="http://schemas.microsoft.com/office/drawing/2014/main" id="{3C0ED47D-5939-A545-8CF4-307A65EA040C}"/>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1">
                <a:extLst>
                  <a:ext uri="{FF2B5EF4-FFF2-40B4-BE49-F238E27FC236}">
                    <a16:creationId xmlns:a16="http://schemas.microsoft.com/office/drawing/2014/main" id="{D2325BAA-2258-8E43-BB09-75745B80F7B9}"/>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2">
                <a:extLst>
                  <a:ext uri="{FF2B5EF4-FFF2-40B4-BE49-F238E27FC236}">
                    <a16:creationId xmlns:a16="http://schemas.microsoft.com/office/drawing/2014/main" id="{1C1836F1-2363-0F4A-9CA6-7F5DDAF95B69}"/>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3">
                <a:extLst>
                  <a:ext uri="{FF2B5EF4-FFF2-40B4-BE49-F238E27FC236}">
                    <a16:creationId xmlns:a16="http://schemas.microsoft.com/office/drawing/2014/main" id="{ED01FE8F-0F0F-4143-B121-9291720833B9}"/>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4">
                <a:extLst>
                  <a:ext uri="{FF2B5EF4-FFF2-40B4-BE49-F238E27FC236}">
                    <a16:creationId xmlns:a16="http://schemas.microsoft.com/office/drawing/2014/main" id="{8DB74B2C-FB9F-4F44-BD08-91DD7D3793E7}"/>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5">
                <a:extLst>
                  <a:ext uri="{FF2B5EF4-FFF2-40B4-BE49-F238E27FC236}">
                    <a16:creationId xmlns:a16="http://schemas.microsoft.com/office/drawing/2014/main" id="{52F2D1FB-753F-2542-8B5C-3E2D74BB6138}"/>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6">
                <a:extLst>
                  <a:ext uri="{FF2B5EF4-FFF2-40B4-BE49-F238E27FC236}">
                    <a16:creationId xmlns:a16="http://schemas.microsoft.com/office/drawing/2014/main" id="{A5E97329-89CC-9F49-989B-456F54F6E694}"/>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7">
                <a:extLst>
                  <a:ext uri="{FF2B5EF4-FFF2-40B4-BE49-F238E27FC236}">
                    <a16:creationId xmlns:a16="http://schemas.microsoft.com/office/drawing/2014/main" id="{279AA3DB-8415-384B-94E8-94D99FC1B435}"/>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8">
                <a:extLst>
                  <a:ext uri="{FF2B5EF4-FFF2-40B4-BE49-F238E27FC236}">
                    <a16:creationId xmlns:a16="http://schemas.microsoft.com/office/drawing/2014/main" id="{038C1809-82BD-2448-9535-7CD6E571D0AF}"/>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9">
                <a:extLst>
                  <a:ext uri="{FF2B5EF4-FFF2-40B4-BE49-F238E27FC236}">
                    <a16:creationId xmlns:a16="http://schemas.microsoft.com/office/drawing/2014/main" id="{B67EC635-9509-F54C-910B-BC2CF1324D7E}"/>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0">
                <a:extLst>
                  <a:ext uri="{FF2B5EF4-FFF2-40B4-BE49-F238E27FC236}">
                    <a16:creationId xmlns:a16="http://schemas.microsoft.com/office/drawing/2014/main" id="{BF746F7F-A7D2-6D44-A6BF-2050817DBC99}"/>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1">
                <a:extLst>
                  <a:ext uri="{FF2B5EF4-FFF2-40B4-BE49-F238E27FC236}">
                    <a16:creationId xmlns:a16="http://schemas.microsoft.com/office/drawing/2014/main" id="{311E21A6-96EA-A645-A147-4F8B1C6F5F03}"/>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2">
                <a:extLst>
                  <a:ext uri="{FF2B5EF4-FFF2-40B4-BE49-F238E27FC236}">
                    <a16:creationId xmlns:a16="http://schemas.microsoft.com/office/drawing/2014/main" id="{93C90282-07C2-8448-9F9F-9EF28B0FAA37}"/>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3">
                <a:extLst>
                  <a:ext uri="{FF2B5EF4-FFF2-40B4-BE49-F238E27FC236}">
                    <a16:creationId xmlns:a16="http://schemas.microsoft.com/office/drawing/2014/main" id="{836C9D6A-E9FD-A947-8CC0-745E159C2745}"/>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4">
                <a:extLst>
                  <a:ext uri="{FF2B5EF4-FFF2-40B4-BE49-F238E27FC236}">
                    <a16:creationId xmlns:a16="http://schemas.microsoft.com/office/drawing/2014/main" id="{4BBF2BC7-E292-664B-960C-81E23210F586}"/>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5">
                <a:extLst>
                  <a:ext uri="{FF2B5EF4-FFF2-40B4-BE49-F238E27FC236}">
                    <a16:creationId xmlns:a16="http://schemas.microsoft.com/office/drawing/2014/main" id="{1F025FDB-CD24-F742-88DB-42ED1D2B327D}"/>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6">
                <a:extLst>
                  <a:ext uri="{FF2B5EF4-FFF2-40B4-BE49-F238E27FC236}">
                    <a16:creationId xmlns:a16="http://schemas.microsoft.com/office/drawing/2014/main" id="{E5D4A6D2-5FE1-B941-8618-C2C03221E585}"/>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sp>
        <p:nvSpPr>
          <p:cNvPr id="43" name="Title 42">
            <a:extLst>
              <a:ext uri="{FF2B5EF4-FFF2-40B4-BE49-F238E27FC236}">
                <a16:creationId xmlns:a16="http://schemas.microsoft.com/office/drawing/2014/main" id="{41A5F510-BA8D-BB40-BFE7-F299E19A9D28}"/>
              </a:ext>
            </a:extLst>
          </p:cNvPr>
          <p:cNvSpPr>
            <a:spLocks noGrp="1"/>
          </p:cNvSpPr>
          <p:nvPr>
            <p:ph type="title"/>
          </p:nvPr>
        </p:nvSpPr>
        <p:spPr>
          <a:xfrm>
            <a:off x="453993" y="911277"/>
            <a:ext cx="5519415" cy="3273657"/>
          </a:xfrm>
        </p:spPr>
        <p:txBody>
          <a:bodyPr anchor="b" anchorCtr="0">
            <a:noAutofit/>
          </a:bodyPr>
          <a:lstStyle>
            <a:lvl1pPr>
              <a:lnSpc>
                <a:spcPts val="6500"/>
              </a:lnSpc>
              <a:defRPr sz="7500"/>
            </a:lvl1pPr>
          </a:lstStyle>
          <a:p>
            <a:r>
              <a:rPr lang="fi-FI"/>
              <a:t>Muokkaa ots. perustyyl. napsautt.</a:t>
            </a:r>
          </a:p>
        </p:txBody>
      </p:sp>
      <p:pic>
        <p:nvPicPr>
          <p:cNvPr id="50" name="Picture 49">
            <a:extLst>
              <a:ext uri="{FF2B5EF4-FFF2-40B4-BE49-F238E27FC236}">
                <a16:creationId xmlns:a16="http://schemas.microsoft.com/office/drawing/2014/main" id="{E4D04AF0-9E37-904D-9DDD-6491FD83886C}"/>
              </a:ext>
            </a:extLst>
          </p:cNvPr>
          <p:cNvPicPr>
            <a:picLocks noChangeAspect="1"/>
          </p:cNvPicPr>
          <p:nvPr userDrawn="1"/>
        </p:nvPicPr>
        <p:blipFill>
          <a:blip r:embed="rId3"/>
          <a:stretch>
            <a:fillRect/>
          </a:stretch>
        </p:blipFill>
        <p:spPr>
          <a:xfrm>
            <a:off x="9803349" y="6142752"/>
            <a:ext cx="1934657" cy="287148"/>
          </a:xfrm>
          <a:prstGeom prst="rect">
            <a:avLst/>
          </a:prstGeom>
        </p:spPr>
      </p:pic>
      <p:pic>
        <p:nvPicPr>
          <p:cNvPr id="2" name="Picture 1">
            <a:extLst>
              <a:ext uri="{FF2B5EF4-FFF2-40B4-BE49-F238E27FC236}">
                <a16:creationId xmlns:a16="http://schemas.microsoft.com/office/drawing/2014/main" id="{A279CFFA-3C19-1242-B791-3A82E79C20BB}"/>
              </a:ext>
            </a:extLst>
          </p:cNvPr>
          <p:cNvPicPr>
            <a:picLocks noChangeAspect="1"/>
          </p:cNvPicPr>
          <p:nvPr userDrawn="1"/>
        </p:nvPicPr>
        <p:blipFill>
          <a:blip r:embed="rId4"/>
          <a:stretch>
            <a:fillRect/>
          </a:stretch>
        </p:blipFill>
        <p:spPr>
          <a:xfrm>
            <a:off x="6379513" y="6064249"/>
            <a:ext cx="1320087" cy="1587500"/>
          </a:xfrm>
          <a:prstGeom prst="rect">
            <a:avLst/>
          </a:prstGeom>
        </p:spPr>
      </p:pic>
    </p:spTree>
    <p:extLst>
      <p:ext uri="{BB962C8B-B14F-4D97-AF65-F5344CB8AC3E}">
        <p14:creationId xmlns:p14="http://schemas.microsoft.com/office/powerpoint/2010/main" val="355131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oitus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C28DC27-A2D1-494F-A411-B8C44E966CB4}"/>
              </a:ext>
            </a:extLst>
          </p:cNvPr>
          <p:cNvSpPr>
            <a:spLocks noChangeArrowheads="1"/>
          </p:cNvSpPr>
          <p:nvPr userDrawn="1"/>
        </p:nvSpPr>
        <p:spPr bwMode="auto">
          <a:xfrm>
            <a:off x="-1" y="1"/>
            <a:ext cx="6873529" cy="6858000"/>
          </a:xfrm>
          <a:custGeom>
            <a:avLst/>
            <a:gdLst>
              <a:gd name="T0" fmla="*/ 0 w 5855"/>
              <a:gd name="T1" fmla="*/ 5841 h 5842"/>
              <a:gd name="T2" fmla="*/ 0 w 5855"/>
              <a:gd name="T3" fmla="*/ 5841 h 5842"/>
              <a:gd name="T4" fmla="*/ 0 w 5855"/>
              <a:gd name="T5" fmla="*/ 5841 h 5842"/>
              <a:gd name="T6" fmla="*/ 5140 w 5855"/>
              <a:gd name="T7" fmla="*/ 5841 h 5842"/>
              <a:gd name="T8" fmla="*/ 5140 w 5855"/>
              <a:gd name="T9" fmla="*/ 5841 h 5842"/>
              <a:gd name="T10" fmla="*/ 5484 w 5855"/>
              <a:gd name="T11" fmla="*/ 2591 h 5842"/>
              <a:gd name="T12" fmla="*/ 4000 w 5855"/>
              <a:gd name="T13" fmla="*/ 0 h 5842"/>
              <a:gd name="T14" fmla="*/ 4000 w 5855"/>
              <a:gd name="T15" fmla="*/ 0 h 5842"/>
              <a:gd name="T16" fmla="*/ 0 w 5855"/>
              <a:gd name="T17" fmla="*/ 0 h 5842"/>
              <a:gd name="T18" fmla="*/ 0 w 5855"/>
              <a:gd name="T19" fmla="*/ 5841 h 5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55" h="5842">
                <a:moveTo>
                  <a:pt x="0" y="5841"/>
                </a:moveTo>
                <a:lnTo>
                  <a:pt x="0" y="5841"/>
                </a:lnTo>
                <a:lnTo>
                  <a:pt x="0" y="5841"/>
                </a:lnTo>
                <a:lnTo>
                  <a:pt x="5140" y="5841"/>
                </a:lnTo>
                <a:lnTo>
                  <a:pt x="5140" y="5841"/>
                </a:lnTo>
                <a:cubicBezTo>
                  <a:pt x="5643" y="5057"/>
                  <a:pt x="5854" y="4010"/>
                  <a:pt x="5484" y="2591"/>
                </a:cubicBezTo>
                <a:cubicBezTo>
                  <a:pt x="5226" y="1603"/>
                  <a:pt x="4675" y="674"/>
                  <a:pt x="4000" y="0"/>
                </a:cubicBezTo>
                <a:lnTo>
                  <a:pt x="4000" y="0"/>
                </a:lnTo>
                <a:lnTo>
                  <a:pt x="0" y="0"/>
                </a:lnTo>
                <a:lnTo>
                  <a:pt x="0" y="5841"/>
                </a:lnTo>
              </a:path>
            </a:pathLst>
          </a:custGeom>
          <a:solidFill>
            <a:schemeClr val="bg1"/>
          </a:solidFill>
          <a:ln>
            <a:noFill/>
          </a:ln>
          <a:effectLst/>
        </p:spPr>
        <p:txBody>
          <a:bodyPr wrap="none" anchor="ctr"/>
          <a:lstStyle/>
          <a:p>
            <a:endParaRPr lang="fi-FI"/>
          </a:p>
        </p:txBody>
      </p:sp>
      <p:sp>
        <p:nvSpPr>
          <p:cNvPr id="3" name="Subtitle 2">
            <a:extLst>
              <a:ext uri="{FF2B5EF4-FFF2-40B4-BE49-F238E27FC236}">
                <a16:creationId xmlns:a16="http://schemas.microsoft.com/office/drawing/2014/main" id="{42F0D59A-277B-7945-B4F2-2B1C5908E0BA}"/>
              </a:ext>
            </a:extLst>
          </p:cNvPr>
          <p:cNvSpPr>
            <a:spLocks noGrp="1"/>
          </p:cNvSpPr>
          <p:nvPr>
            <p:ph type="subTitle" idx="1" hasCustomPrompt="1"/>
          </p:nvPr>
        </p:nvSpPr>
        <p:spPr>
          <a:xfrm>
            <a:off x="477636" y="4500122"/>
            <a:ext cx="5495772" cy="780873"/>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solidFill>
                  <a:srgbClr val="23318E"/>
                </a:solidFill>
                <a:effectLst/>
                <a:latin typeface="Lato" panose="020F0502020204030203" pitchFamily="34" charset="77"/>
              </a:rPr>
              <a:t>Esiintyjän Nimi | </a:t>
            </a:r>
            <a:fld id="{9ECB97F9-0369-024B-BA5E-FC6B11E27709}" type="datetime1">
              <a:rPr lang="fi-FI" smtClean="0">
                <a:solidFill>
                  <a:srgbClr val="23318E"/>
                </a:solidFill>
                <a:effectLst/>
                <a:latin typeface="Lato" panose="020F0502020204030203" pitchFamily="34" charset="77"/>
              </a:rPr>
              <a:t>23.9.2019</a:t>
            </a:fld>
            <a:endParaRPr lang="fi-FI"/>
          </a:p>
        </p:txBody>
      </p:sp>
      <p:grpSp>
        <p:nvGrpSpPr>
          <p:cNvPr id="5" name="Group 4">
            <a:extLst>
              <a:ext uri="{FF2B5EF4-FFF2-40B4-BE49-F238E27FC236}">
                <a16:creationId xmlns:a16="http://schemas.microsoft.com/office/drawing/2014/main" id="{890F710C-05DE-CC42-A078-E9A63DD452FB}"/>
              </a:ext>
            </a:extLst>
          </p:cNvPr>
          <p:cNvGrpSpPr/>
          <p:nvPr userDrawn="1"/>
        </p:nvGrpSpPr>
        <p:grpSpPr>
          <a:xfrm>
            <a:off x="453993" y="5559897"/>
            <a:ext cx="2654967" cy="877417"/>
            <a:chOff x="3732213" y="628650"/>
            <a:chExt cx="2968625" cy="981075"/>
          </a:xfrm>
        </p:grpSpPr>
        <p:grpSp>
          <p:nvGrpSpPr>
            <p:cNvPr id="6" name="Group 5">
              <a:extLst>
                <a:ext uri="{FF2B5EF4-FFF2-40B4-BE49-F238E27FC236}">
                  <a16:creationId xmlns:a16="http://schemas.microsoft.com/office/drawing/2014/main" id="{ACA40605-2465-634F-AF9C-8DC12FDC449E}"/>
                </a:ext>
              </a:extLst>
            </p:cNvPr>
            <p:cNvGrpSpPr/>
            <p:nvPr/>
          </p:nvGrpSpPr>
          <p:grpSpPr>
            <a:xfrm>
              <a:off x="3732213" y="628650"/>
              <a:ext cx="968375" cy="981075"/>
              <a:chOff x="3732213" y="628650"/>
              <a:chExt cx="968375" cy="981075"/>
            </a:xfrm>
          </p:grpSpPr>
          <p:sp>
            <p:nvSpPr>
              <p:cNvPr id="39" name="Freeform 2">
                <a:extLst>
                  <a:ext uri="{FF2B5EF4-FFF2-40B4-BE49-F238E27FC236}">
                    <a16:creationId xmlns:a16="http://schemas.microsoft.com/office/drawing/2014/main" id="{26CF8F26-CD30-E14B-B735-A6FE5BC19658}"/>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
                <a:extLst>
                  <a:ext uri="{FF2B5EF4-FFF2-40B4-BE49-F238E27FC236}">
                    <a16:creationId xmlns:a16="http://schemas.microsoft.com/office/drawing/2014/main" id="{196F94D4-40DE-574D-9A85-5BE564899197}"/>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4">
                <a:extLst>
                  <a:ext uri="{FF2B5EF4-FFF2-40B4-BE49-F238E27FC236}">
                    <a16:creationId xmlns:a16="http://schemas.microsoft.com/office/drawing/2014/main" id="{F3FE733C-A985-3740-8855-B372E0FE73A7}"/>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2" name="Freeform 5">
                <a:extLst>
                  <a:ext uri="{FF2B5EF4-FFF2-40B4-BE49-F238E27FC236}">
                    <a16:creationId xmlns:a16="http://schemas.microsoft.com/office/drawing/2014/main" id="{8A2D8233-688A-4B46-9FF7-7BA324765638}"/>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7" name="Group 6">
              <a:extLst>
                <a:ext uri="{FF2B5EF4-FFF2-40B4-BE49-F238E27FC236}">
                  <a16:creationId xmlns:a16="http://schemas.microsoft.com/office/drawing/2014/main" id="{F0E8EF4B-5420-0346-8608-33E22F3B36B0}"/>
                </a:ext>
              </a:extLst>
            </p:cNvPr>
            <p:cNvGrpSpPr/>
            <p:nvPr/>
          </p:nvGrpSpPr>
          <p:grpSpPr>
            <a:xfrm>
              <a:off x="4843463" y="976313"/>
              <a:ext cx="1857375" cy="282575"/>
              <a:chOff x="4843463" y="976313"/>
              <a:chExt cx="1857375" cy="282575"/>
            </a:xfrm>
          </p:grpSpPr>
          <p:sp>
            <p:nvSpPr>
              <p:cNvPr id="8" name="Freeform 6">
                <a:extLst>
                  <a:ext uri="{FF2B5EF4-FFF2-40B4-BE49-F238E27FC236}">
                    <a16:creationId xmlns:a16="http://schemas.microsoft.com/office/drawing/2014/main" id="{8151556C-6776-E147-BD60-8B37A5A13D5B}"/>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7">
                <a:extLst>
                  <a:ext uri="{FF2B5EF4-FFF2-40B4-BE49-F238E27FC236}">
                    <a16:creationId xmlns:a16="http://schemas.microsoft.com/office/drawing/2014/main" id="{B48F9164-63A9-B84C-AFC1-852FB36DCB0D}"/>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8">
                <a:extLst>
                  <a:ext uri="{FF2B5EF4-FFF2-40B4-BE49-F238E27FC236}">
                    <a16:creationId xmlns:a16="http://schemas.microsoft.com/office/drawing/2014/main" id="{316CD7ED-FAA8-2347-A330-03296C71F15C}"/>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9">
                <a:extLst>
                  <a:ext uri="{FF2B5EF4-FFF2-40B4-BE49-F238E27FC236}">
                    <a16:creationId xmlns:a16="http://schemas.microsoft.com/office/drawing/2014/main" id="{6E131419-F25B-3942-8729-76DDE6657A66}"/>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0">
                <a:extLst>
                  <a:ext uri="{FF2B5EF4-FFF2-40B4-BE49-F238E27FC236}">
                    <a16:creationId xmlns:a16="http://schemas.microsoft.com/office/drawing/2014/main" id="{706F0FA4-67A8-434E-BB31-96D6F368D566}"/>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1">
                <a:extLst>
                  <a:ext uri="{FF2B5EF4-FFF2-40B4-BE49-F238E27FC236}">
                    <a16:creationId xmlns:a16="http://schemas.microsoft.com/office/drawing/2014/main" id="{B59C42B6-9084-2343-ADC9-CA2061B97237}"/>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2">
                <a:extLst>
                  <a:ext uri="{FF2B5EF4-FFF2-40B4-BE49-F238E27FC236}">
                    <a16:creationId xmlns:a16="http://schemas.microsoft.com/office/drawing/2014/main" id="{342C04AD-0AD6-694A-A774-0E0E6754B7D9}"/>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3">
                <a:extLst>
                  <a:ext uri="{FF2B5EF4-FFF2-40B4-BE49-F238E27FC236}">
                    <a16:creationId xmlns:a16="http://schemas.microsoft.com/office/drawing/2014/main" id="{BFACBF69-06EA-4E40-980E-1957703C5C24}"/>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4">
                <a:extLst>
                  <a:ext uri="{FF2B5EF4-FFF2-40B4-BE49-F238E27FC236}">
                    <a16:creationId xmlns:a16="http://schemas.microsoft.com/office/drawing/2014/main" id="{B0499281-2423-244F-BCE5-5707FC1864B5}"/>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5">
                <a:extLst>
                  <a:ext uri="{FF2B5EF4-FFF2-40B4-BE49-F238E27FC236}">
                    <a16:creationId xmlns:a16="http://schemas.microsoft.com/office/drawing/2014/main" id="{68134B56-425E-3F45-B536-41FE83AE2612}"/>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6">
                <a:extLst>
                  <a:ext uri="{FF2B5EF4-FFF2-40B4-BE49-F238E27FC236}">
                    <a16:creationId xmlns:a16="http://schemas.microsoft.com/office/drawing/2014/main" id="{5B081636-DCD3-B943-B169-3AF378651F09}"/>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7">
                <a:extLst>
                  <a:ext uri="{FF2B5EF4-FFF2-40B4-BE49-F238E27FC236}">
                    <a16:creationId xmlns:a16="http://schemas.microsoft.com/office/drawing/2014/main" id="{EAFCC1E8-4E6E-1A46-9D1F-A4B6F12A2B8E}"/>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8">
                <a:extLst>
                  <a:ext uri="{FF2B5EF4-FFF2-40B4-BE49-F238E27FC236}">
                    <a16:creationId xmlns:a16="http://schemas.microsoft.com/office/drawing/2014/main" id="{1831B263-594C-0345-ADFF-A2D4AAC9F1EC}"/>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9">
                <a:extLst>
                  <a:ext uri="{FF2B5EF4-FFF2-40B4-BE49-F238E27FC236}">
                    <a16:creationId xmlns:a16="http://schemas.microsoft.com/office/drawing/2014/main" id="{91A3B30E-24F0-6946-8CC9-5C35815047CE}"/>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0">
                <a:extLst>
                  <a:ext uri="{FF2B5EF4-FFF2-40B4-BE49-F238E27FC236}">
                    <a16:creationId xmlns:a16="http://schemas.microsoft.com/office/drawing/2014/main" id="{3C0ED47D-5939-A545-8CF4-307A65EA040C}"/>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1">
                <a:extLst>
                  <a:ext uri="{FF2B5EF4-FFF2-40B4-BE49-F238E27FC236}">
                    <a16:creationId xmlns:a16="http://schemas.microsoft.com/office/drawing/2014/main" id="{D2325BAA-2258-8E43-BB09-75745B80F7B9}"/>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2">
                <a:extLst>
                  <a:ext uri="{FF2B5EF4-FFF2-40B4-BE49-F238E27FC236}">
                    <a16:creationId xmlns:a16="http://schemas.microsoft.com/office/drawing/2014/main" id="{1C1836F1-2363-0F4A-9CA6-7F5DDAF95B69}"/>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3">
                <a:extLst>
                  <a:ext uri="{FF2B5EF4-FFF2-40B4-BE49-F238E27FC236}">
                    <a16:creationId xmlns:a16="http://schemas.microsoft.com/office/drawing/2014/main" id="{ED01FE8F-0F0F-4143-B121-9291720833B9}"/>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4">
                <a:extLst>
                  <a:ext uri="{FF2B5EF4-FFF2-40B4-BE49-F238E27FC236}">
                    <a16:creationId xmlns:a16="http://schemas.microsoft.com/office/drawing/2014/main" id="{8DB74B2C-FB9F-4F44-BD08-91DD7D3793E7}"/>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5">
                <a:extLst>
                  <a:ext uri="{FF2B5EF4-FFF2-40B4-BE49-F238E27FC236}">
                    <a16:creationId xmlns:a16="http://schemas.microsoft.com/office/drawing/2014/main" id="{52F2D1FB-753F-2542-8B5C-3E2D74BB6138}"/>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6">
                <a:extLst>
                  <a:ext uri="{FF2B5EF4-FFF2-40B4-BE49-F238E27FC236}">
                    <a16:creationId xmlns:a16="http://schemas.microsoft.com/office/drawing/2014/main" id="{A5E97329-89CC-9F49-989B-456F54F6E694}"/>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7">
                <a:extLst>
                  <a:ext uri="{FF2B5EF4-FFF2-40B4-BE49-F238E27FC236}">
                    <a16:creationId xmlns:a16="http://schemas.microsoft.com/office/drawing/2014/main" id="{279AA3DB-8415-384B-94E8-94D99FC1B435}"/>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8">
                <a:extLst>
                  <a:ext uri="{FF2B5EF4-FFF2-40B4-BE49-F238E27FC236}">
                    <a16:creationId xmlns:a16="http://schemas.microsoft.com/office/drawing/2014/main" id="{038C1809-82BD-2448-9535-7CD6E571D0AF}"/>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9">
                <a:extLst>
                  <a:ext uri="{FF2B5EF4-FFF2-40B4-BE49-F238E27FC236}">
                    <a16:creationId xmlns:a16="http://schemas.microsoft.com/office/drawing/2014/main" id="{B67EC635-9509-F54C-910B-BC2CF1324D7E}"/>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0">
                <a:extLst>
                  <a:ext uri="{FF2B5EF4-FFF2-40B4-BE49-F238E27FC236}">
                    <a16:creationId xmlns:a16="http://schemas.microsoft.com/office/drawing/2014/main" id="{BF746F7F-A7D2-6D44-A6BF-2050817DBC99}"/>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1">
                <a:extLst>
                  <a:ext uri="{FF2B5EF4-FFF2-40B4-BE49-F238E27FC236}">
                    <a16:creationId xmlns:a16="http://schemas.microsoft.com/office/drawing/2014/main" id="{311E21A6-96EA-A645-A147-4F8B1C6F5F03}"/>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2">
                <a:extLst>
                  <a:ext uri="{FF2B5EF4-FFF2-40B4-BE49-F238E27FC236}">
                    <a16:creationId xmlns:a16="http://schemas.microsoft.com/office/drawing/2014/main" id="{93C90282-07C2-8448-9F9F-9EF28B0FAA37}"/>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3">
                <a:extLst>
                  <a:ext uri="{FF2B5EF4-FFF2-40B4-BE49-F238E27FC236}">
                    <a16:creationId xmlns:a16="http://schemas.microsoft.com/office/drawing/2014/main" id="{836C9D6A-E9FD-A947-8CC0-745E159C2745}"/>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4">
                <a:extLst>
                  <a:ext uri="{FF2B5EF4-FFF2-40B4-BE49-F238E27FC236}">
                    <a16:creationId xmlns:a16="http://schemas.microsoft.com/office/drawing/2014/main" id="{4BBF2BC7-E292-664B-960C-81E23210F586}"/>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5">
                <a:extLst>
                  <a:ext uri="{FF2B5EF4-FFF2-40B4-BE49-F238E27FC236}">
                    <a16:creationId xmlns:a16="http://schemas.microsoft.com/office/drawing/2014/main" id="{1F025FDB-CD24-F742-88DB-42ED1D2B327D}"/>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6">
                <a:extLst>
                  <a:ext uri="{FF2B5EF4-FFF2-40B4-BE49-F238E27FC236}">
                    <a16:creationId xmlns:a16="http://schemas.microsoft.com/office/drawing/2014/main" id="{E5D4A6D2-5FE1-B941-8618-C2C03221E585}"/>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sp>
        <p:nvSpPr>
          <p:cNvPr id="43" name="Title 42">
            <a:extLst>
              <a:ext uri="{FF2B5EF4-FFF2-40B4-BE49-F238E27FC236}">
                <a16:creationId xmlns:a16="http://schemas.microsoft.com/office/drawing/2014/main" id="{41A5F510-BA8D-BB40-BFE7-F299E19A9D28}"/>
              </a:ext>
            </a:extLst>
          </p:cNvPr>
          <p:cNvSpPr>
            <a:spLocks noGrp="1"/>
          </p:cNvSpPr>
          <p:nvPr>
            <p:ph type="title"/>
          </p:nvPr>
        </p:nvSpPr>
        <p:spPr>
          <a:xfrm>
            <a:off x="453993" y="911277"/>
            <a:ext cx="5519415" cy="3273657"/>
          </a:xfrm>
        </p:spPr>
        <p:txBody>
          <a:bodyPr anchor="b" anchorCtr="0">
            <a:noAutofit/>
          </a:bodyPr>
          <a:lstStyle>
            <a:lvl1pPr>
              <a:lnSpc>
                <a:spcPts val="6500"/>
              </a:lnSpc>
              <a:defRPr sz="7500"/>
            </a:lvl1pPr>
          </a:lstStyle>
          <a:p>
            <a:r>
              <a:rPr lang="fi-FI"/>
              <a:t>Muokkaa ots. perustyyl. napsautt.</a:t>
            </a:r>
          </a:p>
        </p:txBody>
      </p:sp>
      <p:pic>
        <p:nvPicPr>
          <p:cNvPr id="45" name="Picture 44">
            <a:extLst>
              <a:ext uri="{FF2B5EF4-FFF2-40B4-BE49-F238E27FC236}">
                <a16:creationId xmlns:a16="http://schemas.microsoft.com/office/drawing/2014/main" id="{ECA3F332-53B3-2947-9B8A-DFFC9482C659}"/>
              </a:ext>
            </a:extLst>
          </p:cNvPr>
          <p:cNvPicPr>
            <a:picLocks noChangeAspect="1"/>
          </p:cNvPicPr>
          <p:nvPr userDrawn="1"/>
        </p:nvPicPr>
        <p:blipFill>
          <a:blip r:embed="rId3"/>
          <a:stretch>
            <a:fillRect/>
          </a:stretch>
        </p:blipFill>
        <p:spPr>
          <a:xfrm>
            <a:off x="9803350" y="6142752"/>
            <a:ext cx="1934657" cy="287148"/>
          </a:xfrm>
          <a:prstGeom prst="rect">
            <a:avLst/>
          </a:prstGeom>
        </p:spPr>
      </p:pic>
      <p:pic>
        <p:nvPicPr>
          <p:cNvPr id="48" name="Picture 47">
            <a:extLst>
              <a:ext uri="{FF2B5EF4-FFF2-40B4-BE49-F238E27FC236}">
                <a16:creationId xmlns:a16="http://schemas.microsoft.com/office/drawing/2014/main" id="{7E1D5304-7C38-714E-A8A0-7882398F13B7}"/>
              </a:ext>
            </a:extLst>
          </p:cNvPr>
          <p:cNvPicPr>
            <a:picLocks noChangeAspect="1"/>
          </p:cNvPicPr>
          <p:nvPr userDrawn="1"/>
        </p:nvPicPr>
        <p:blipFill>
          <a:blip r:embed="rId4"/>
          <a:stretch>
            <a:fillRect/>
          </a:stretch>
        </p:blipFill>
        <p:spPr>
          <a:xfrm>
            <a:off x="10384968" y="4221864"/>
            <a:ext cx="4383905" cy="1805138"/>
          </a:xfrm>
          <a:prstGeom prst="rect">
            <a:avLst/>
          </a:prstGeom>
        </p:spPr>
      </p:pic>
    </p:spTree>
    <p:extLst>
      <p:ext uri="{BB962C8B-B14F-4D97-AF65-F5344CB8AC3E}">
        <p14:creationId xmlns:p14="http://schemas.microsoft.com/office/powerpoint/2010/main" val="149819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oitus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C28DC27-A2D1-494F-A411-B8C44E966CB4}"/>
              </a:ext>
            </a:extLst>
          </p:cNvPr>
          <p:cNvSpPr>
            <a:spLocks noChangeArrowheads="1"/>
          </p:cNvSpPr>
          <p:nvPr userDrawn="1"/>
        </p:nvSpPr>
        <p:spPr bwMode="auto">
          <a:xfrm>
            <a:off x="-1" y="1"/>
            <a:ext cx="6873529" cy="6858000"/>
          </a:xfrm>
          <a:custGeom>
            <a:avLst/>
            <a:gdLst>
              <a:gd name="T0" fmla="*/ 0 w 5855"/>
              <a:gd name="T1" fmla="*/ 5841 h 5842"/>
              <a:gd name="T2" fmla="*/ 0 w 5855"/>
              <a:gd name="T3" fmla="*/ 5841 h 5842"/>
              <a:gd name="T4" fmla="*/ 0 w 5855"/>
              <a:gd name="T5" fmla="*/ 5841 h 5842"/>
              <a:gd name="T6" fmla="*/ 5140 w 5855"/>
              <a:gd name="T7" fmla="*/ 5841 h 5842"/>
              <a:gd name="T8" fmla="*/ 5140 w 5855"/>
              <a:gd name="T9" fmla="*/ 5841 h 5842"/>
              <a:gd name="T10" fmla="*/ 5484 w 5855"/>
              <a:gd name="T11" fmla="*/ 2591 h 5842"/>
              <a:gd name="T12" fmla="*/ 4000 w 5855"/>
              <a:gd name="T13" fmla="*/ 0 h 5842"/>
              <a:gd name="T14" fmla="*/ 4000 w 5855"/>
              <a:gd name="T15" fmla="*/ 0 h 5842"/>
              <a:gd name="T16" fmla="*/ 0 w 5855"/>
              <a:gd name="T17" fmla="*/ 0 h 5842"/>
              <a:gd name="T18" fmla="*/ 0 w 5855"/>
              <a:gd name="T19" fmla="*/ 5841 h 5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55" h="5842">
                <a:moveTo>
                  <a:pt x="0" y="5841"/>
                </a:moveTo>
                <a:lnTo>
                  <a:pt x="0" y="5841"/>
                </a:lnTo>
                <a:lnTo>
                  <a:pt x="0" y="5841"/>
                </a:lnTo>
                <a:lnTo>
                  <a:pt x="5140" y="5841"/>
                </a:lnTo>
                <a:lnTo>
                  <a:pt x="5140" y="5841"/>
                </a:lnTo>
                <a:cubicBezTo>
                  <a:pt x="5643" y="5057"/>
                  <a:pt x="5854" y="4010"/>
                  <a:pt x="5484" y="2591"/>
                </a:cubicBezTo>
                <a:cubicBezTo>
                  <a:pt x="5226" y="1603"/>
                  <a:pt x="4675" y="674"/>
                  <a:pt x="4000" y="0"/>
                </a:cubicBezTo>
                <a:lnTo>
                  <a:pt x="4000" y="0"/>
                </a:lnTo>
                <a:lnTo>
                  <a:pt x="0" y="0"/>
                </a:lnTo>
                <a:lnTo>
                  <a:pt x="0" y="5841"/>
                </a:lnTo>
              </a:path>
            </a:pathLst>
          </a:custGeom>
          <a:solidFill>
            <a:schemeClr val="bg1"/>
          </a:solidFill>
          <a:ln>
            <a:noFill/>
          </a:ln>
          <a:effectLst/>
        </p:spPr>
        <p:txBody>
          <a:bodyPr wrap="none" anchor="ctr"/>
          <a:lstStyle/>
          <a:p>
            <a:endParaRPr lang="fi-FI"/>
          </a:p>
        </p:txBody>
      </p:sp>
      <p:sp>
        <p:nvSpPr>
          <p:cNvPr id="3" name="Subtitle 2">
            <a:extLst>
              <a:ext uri="{FF2B5EF4-FFF2-40B4-BE49-F238E27FC236}">
                <a16:creationId xmlns:a16="http://schemas.microsoft.com/office/drawing/2014/main" id="{42F0D59A-277B-7945-B4F2-2B1C5908E0BA}"/>
              </a:ext>
            </a:extLst>
          </p:cNvPr>
          <p:cNvSpPr>
            <a:spLocks noGrp="1"/>
          </p:cNvSpPr>
          <p:nvPr>
            <p:ph type="subTitle" idx="1" hasCustomPrompt="1"/>
          </p:nvPr>
        </p:nvSpPr>
        <p:spPr>
          <a:xfrm>
            <a:off x="477636" y="4500122"/>
            <a:ext cx="5495772" cy="780873"/>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solidFill>
                  <a:srgbClr val="23318E"/>
                </a:solidFill>
                <a:effectLst/>
                <a:latin typeface="Lato" panose="020F0502020204030203" pitchFamily="34" charset="77"/>
              </a:rPr>
              <a:t>Esiintyjän Nimi | </a:t>
            </a:r>
            <a:fld id="{9ECB97F9-0369-024B-BA5E-FC6B11E27709}" type="datetime1">
              <a:rPr lang="fi-FI" smtClean="0">
                <a:solidFill>
                  <a:srgbClr val="23318E"/>
                </a:solidFill>
                <a:effectLst/>
                <a:latin typeface="Lato" panose="020F0502020204030203" pitchFamily="34" charset="77"/>
              </a:rPr>
              <a:t>23.9.2019</a:t>
            </a:fld>
            <a:endParaRPr lang="fi-FI"/>
          </a:p>
        </p:txBody>
      </p:sp>
      <p:grpSp>
        <p:nvGrpSpPr>
          <p:cNvPr id="5" name="Group 4">
            <a:extLst>
              <a:ext uri="{FF2B5EF4-FFF2-40B4-BE49-F238E27FC236}">
                <a16:creationId xmlns:a16="http://schemas.microsoft.com/office/drawing/2014/main" id="{890F710C-05DE-CC42-A078-E9A63DD452FB}"/>
              </a:ext>
            </a:extLst>
          </p:cNvPr>
          <p:cNvGrpSpPr/>
          <p:nvPr userDrawn="1"/>
        </p:nvGrpSpPr>
        <p:grpSpPr>
          <a:xfrm>
            <a:off x="453993" y="5559897"/>
            <a:ext cx="2654967" cy="877417"/>
            <a:chOff x="3732213" y="628650"/>
            <a:chExt cx="2968625" cy="981075"/>
          </a:xfrm>
        </p:grpSpPr>
        <p:grpSp>
          <p:nvGrpSpPr>
            <p:cNvPr id="6" name="Group 5">
              <a:extLst>
                <a:ext uri="{FF2B5EF4-FFF2-40B4-BE49-F238E27FC236}">
                  <a16:creationId xmlns:a16="http://schemas.microsoft.com/office/drawing/2014/main" id="{ACA40605-2465-634F-AF9C-8DC12FDC449E}"/>
                </a:ext>
              </a:extLst>
            </p:cNvPr>
            <p:cNvGrpSpPr/>
            <p:nvPr/>
          </p:nvGrpSpPr>
          <p:grpSpPr>
            <a:xfrm>
              <a:off x="3732213" y="628650"/>
              <a:ext cx="968375" cy="981075"/>
              <a:chOff x="3732213" y="628650"/>
              <a:chExt cx="968375" cy="981075"/>
            </a:xfrm>
          </p:grpSpPr>
          <p:sp>
            <p:nvSpPr>
              <p:cNvPr id="39" name="Freeform 2">
                <a:extLst>
                  <a:ext uri="{FF2B5EF4-FFF2-40B4-BE49-F238E27FC236}">
                    <a16:creationId xmlns:a16="http://schemas.microsoft.com/office/drawing/2014/main" id="{26CF8F26-CD30-E14B-B735-A6FE5BC19658}"/>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
                <a:extLst>
                  <a:ext uri="{FF2B5EF4-FFF2-40B4-BE49-F238E27FC236}">
                    <a16:creationId xmlns:a16="http://schemas.microsoft.com/office/drawing/2014/main" id="{196F94D4-40DE-574D-9A85-5BE564899197}"/>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4">
                <a:extLst>
                  <a:ext uri="{FF2B5EF4-FFF2-40B4-BE49-F238E27FC236}">
                    <a16:creationId xmlns:a16="http://schemas.microsoft.com/office/drawing/2014/main" id="{F3FE733C-A985-3740-8855-B372E0FE73A7}"/>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2" name="Freeform 5">
                <a:extLst>
                  <a:ext uri="{FF2B5EF4-FFF2-40B4-BE49-F238E27FC236}">
                    <a16:creationId xmlns:a16="http://schemas.microsoft.com/office/drawing/2014/main" id="{8A2D8233-688A-4B46-9FF7-7BA324765638}"/>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7" name="Group 6">
              <a:extLst>
                <a:ext uri="{FF2B5EF4-FFF2-40B4-BE49-F238E27FC236}">
                  <a16:creationId xmlns:a16="http://schemas.microsoft.com/office/drawing/2014/main" id="{F0E8EF4B-5420-0346-8608-33E22F3B36B0}"/>
                </a:ext>
              </a:extLst>
            </p:cNvPr>
            <p:cNvGrpSpPr/>
            <p:nvPr/>
          </p:nvGrpSpPr>
          <p:grpSpPr>
            <a:xfrm>
              <a:off x="4843463" y="976313"/>
              <a:ext cx="1857375" cy="282575"/>
              <a:chOff x="4843463" y="976313"/>
              <a:chExt cx="1857375" cy="282575"/>
            </a:xfrm>
          </p:grpSpPr>
          <p:sp>
            <p:nvSpPr>
              <p:cNvPr id="8" name="Freeform 6">
                <a:extLst>
                  <a:ext uri="{FF2B5EF4-FFF2-40B4-BE49-F238E27FC236}">
                    <a16:creationId xmlns:a16="http://schemas.microsoft.com/office/drawing/2014/main" id="{8151556C-6776-E147-BD60-8B37A5A13D5B}"/>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7">
                <a:extLst>
                  <a:ext uri="{FF2B5EF4-FFF2-40B4-BE49-F238E27FC236}">
                    <a16:creationId xmlns:a16="http://schemas.microsoft.com/office/drawing/2014/main" id="{B48F9164-63A9-B84C-AFC1-852FB36DCB0D}"/>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8">
                <a:extLst>
                  <a:ext uri="{FF2B5EF4-FFF2-40B4-BE49-F238E27FC236}">
                    <a16:creationId xmlns:a16="http://schemas.microsoft.com/office/drawing/2014/main" id="{316CD7ED-FAA8-2347-A330-03296C71F15C}"/>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9">
                <a:extLst>
                  <a:ext uri="{FF2B5EF4-FFF2-40B4-BE49-F238E27FC236}">
                    <a16:creationId xmlns:a16="http://schemas.microsoft.com/office/drawing/2014/main" id="{6E131419-F25B-3942-8729-76DDE6657A66}"/>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0">
                <a:extLst>
                  <a:ext uri="{FF2B5EF4-FFF2-40B4-BE49-F238E27FC236}">
                    <a16:creationId xmlns:a16="http://schemas.microsoft.com/office/drawing/2014/main" id="{706F0FA4-67A8-434E-BB31-96D6F368D566}"/>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1">
                <a:extLst>
                  <a:ext uri="{FF2B5EF4-FFF2-40B4-BE49-F238E27FC236}">
                    <a16:creationId xmlns:a16="http://schemas.microsoft.com/office/drawing/2014/main" id="{B59C42B6-9084-2343-ADC9-CA2061B97237}"/>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2">
                <a:extLst>
                  <a:ext uri="{FF2B5EF4-FFF2-40B4-BE49-F238E27FC236}">
                    <a16:creationId xmlns:a16="http://schemas.microsoft.com/office/drawing/2014/main" id="{342C04AD-0AD6-694A-A774-0E0E6754B7D9}"/>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3">
                <a:extLst>
                  <a:ext uri="{FF2B5EF4-FFF2-40B4-BE49-F238E27FC236}">
                    <a16:creationId xmlns:a16="http://schemas.microsoft.com/office/drawing/2014/main" id="{BFACBF69-06EA-4E40-980E-1957703C5C24}"/>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4">
                <a:extLst>
                  <a:ext uri="{FF2B5EF4-FFF2-40B4-BE49-F238E27FC236}">
                    <a16:creationId xmlns:a16="http://schemas.microsoft.com/office/drawing/2014/main" id="{B0499281-2423-244F-BCE5-5707FC1864B5}"/>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5">
                <a:extLst>
                  <a:ext uri="{FF2B5EF4-FFF2-40B4-BE49-F238E27FC236}">
                    <a16:creationId xmlns:a16="http://schemas.microsoft.com/office/drawing/2014/main" id="{68134B56-425E-3F45-B536-41FE83AE2612}"/>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6">
                <a:extLst>
                  <a:ext uri="{FF2B5EF4-FFF2-40B4-BE49-F238E27FC236}">
                    <a16:creationId xmlns:a16="http://schemas.microsoft.com/office/drawing/2014/main" id="{5B081636-DCD3-B943-B169-3AF378651F09}"/>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7">
                <a:extLst>
                  <a:ext uri="{FF2B5EF4-FFF2-40B4-BE49-F238E27FC236}">
                    <a16:creationId xmlns:a16="http://schemas.microsoft.com/office/drawing/2014/main" id="{EAFCC1E8-4E6E-1A46-9D1F-A4B6F12A2B8E}"/>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8">
                <a:extLst>
                  <a:ext uri="{FF2B5EF4-FFF2-40B4-BE49-F238E27FC236}">
                    <a16:creationId xmlns:a16="http://schemas.microsoft.com/office/drawing/2014/main" id="{1831B263-594C-0345-ADFF-A2D4AAC9F1EC}"/>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9">
                <a:extLst>
                  <a:ext uri="{FF2B5EF4-FFF2-40B4-BE49-F238E27FC236}">
                    <a16:creationId xmlns:a16="http://schemas.microsoft.com/office/drawing/2014/main" id="{91A3B30E-24F0-6946-8CC9-5C35815047CE}"/>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0">
                <a:extLst>
                  <a:ext uri="{FF2B5EF4-FFF2-40B4-BE49-F238E27FC236}">
                    <a16:creationId xmlns:a16="http://schemas.microsoft.com/office/drawing/2014/main" id="{3C0ED47D-5939-A545-8CF4-307A65EA040C}"/>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1">
                <a:extLst>
                  <a:ext uri="{FF2B5EF4-FFF2-40B4-BE49-F238E27FC236}">
                    <a16:creationId xmlns:a16="http://schemas.microsoft.com/office/drawing/2014/main" id="{D2325BAA-2258-8E43-BB09-75745B80F7B9}"/>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2">
                <a:extLst>
                  <a:ext uri="{FF2B5EF4-FFF2-40B4-BE49-F238E27FC236}">
                    <a16:creationId xmlns:a16="http://schemas.microsoft.com/office/drawing/2014/main" id="{1C1836F1-2363-0F4A-9CA6-7F5DDAF95B69}"/>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3">
                <a:extLst>
                  <a:ext uri="{FF2B5EF4-FFF2-40B4-BE49-F238E27FC236}">
                    <a16:creationId xmlns:a16="http://schemas.microsoft.com/office/drawing/2014/main" id="{ED01FE8F-0F0F-4143-B121-9291720833B9}"/>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4">
                <a:extLst>
                  <a:ext uri="{FF2B5EF4-FFF2-40B4-BE49-F238E27FC236}">
                    <a16:creationId xmlns:a16="http://schemas.microsoft.com/office/drawing/2014/main" id="{8DB74B2C-FB9F-4F44-BD08-91DD7D3793E7}"/>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5">
                <a:extLst>
                  <a:ext uri="{FF2B5EF4-FFF2-40B4-BE49-F238E27FC236}">
                    <a16:creationId xmlns:a16="http://schemas.microsoft.com/office/drawing/2014/main" id="{52F2D1FB-753F-2542-8B5C-3E2D74BB6138}"/>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6">
                <a:extLst>
                  <a:ext uri="{FF2B5EF4-FFF2-40B4-BE49-F238E27FC236}">
                    <a16:creationId xmlns:a16="http://schemas.microsoft.com/office/drawing/2014/main" id="{A5E97329-89CC-9F49-989B-456F54F6E694}"/>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7">
                <a:extLst>
                  <a:ext uri="{FF2B5EF4-FFF2-40B4-BE49-F238E27FC236}">
                    <a16:creationId xmlns:a16="http://schemas.microsoft.com/office/drawing/2014/main" id="{279AA3DB-8415-384B-94E8-94D99FC1B435}"/>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8">
                <a:extLst>
                  <a:ext uri="{FF2B5EF4-FFF2-40B4-BE49-F238E27FC236}">
                    <a16:creationId xmlns:a16="http://schemas.microsoft.com/office/drawing/2014/main" id="{038C1809-82BD-2448-9535-7CD6E571D0AF}"/>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9">
                <a:extLst>
                  <a:ext uri="{FF2B5EF4-FFF2-40B4-BE49-F238E27FC236}">
                    <a16:creationId xmlns:a16="http://schemas.microsoft.com/office/drawing/2014/main" id="{B67EC635-9509-F54C-910B-BC2CF1324D7E}"/>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0">
                <a:extLst>
                  <a:ext uri="{FF2B5EF4-FFF2-40B4-BE49-F238E27FC236}">
                    <a16:creationId xmlns:a16="http://schemas.microsoft.com/office/drawing/2014/main" id="{BF746F7F-A7D2-6D44-A6BF-2050817DBC99}"/>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1">
                <a:extLst>
                  <a:ext uri="{FF2B5EF4-FFF2-40B4-BE49-F238E27FC236}">
                    <a16:creationId xmlns:a16="http://schemas.microsoft.com/office/drawing/2014/main" id="{311E21A6-96EA-A645-A147-4F8B1C6F5F03}"/>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2">
                <a:extLst>
                  <a:ext uri="{FF2B5EF4-FFF2-40B4-BE49-F238E27FC236}">
                    <a16:creationId xmlns:a16="http://schemas.microsoft.com/office/drawing/2014/main" id="{93C90282-07C2-8448-9F9F-9EF28B0FAA37}"/>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3">
                <a:extLst>
                  <a:ext uri="{FF2B5EF4-FFF2-40B4-BE49-F238E27FC236}">
                    <a16:creationId xmlns:a16="http://schemas.microsoft.com/office/drawing/2014/main" id="{836C9D6A-E9FD-A947-8CC0-745E159C2745}"/>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4">
                <a:extLst>
                  <a:ext uri="{FF2B5EF4-FFF2-40B4-BE49-F238E27FC236}">
                    <a16:creationId xmlns:a16="http://schemas.microsoft.com/office/drawing/2014/main" id="{4BBF2BC7-E292-664B-960C-81E23210F586}"/>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5">
                <a:extLst>
                  <a:ext uri="{FF2B5EF4-FFF2-40B4-BE49-F238E27FC236}">
                    <a16:creationId xmlns:a16="http://schemas.microsoft.com/office/drawing/2014/main" id="{1F025FDB-CD24-F742-88DB-42ED1D2B327D}"/>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6">
                <a:extLst>
                  <a:ext uri="{FF2B5EF4-FFF2-40B4-BE49-F238E27FC236}">
                    <a16:creationId xmlns:a16="http://schemas.microsoft.com/office/drawing/2014/main" id="{E5D4A6D2-5FE1-B941-8618-C2C03221E585}"/>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sp>
        <p:nvSpPr>
          <p:cNvPr id="43" name="Title 42">
            <a:extLst>
              <a:ext uri="{FF2B5EF4-FFF2-40B4-BE49-F238E27FC236}">
                <a16:creationId xmlns:a16="http://schemas.microsoft.com/office/drawing/2014/main" id="{41A5F510-BA8D-BB40-BFE7-F299E19A9D28}"/>
              </a:ext>
            </a:extLst>
          </p:cNvPr>
          <p:cNvSpPr>
            <a:spLocks noGrp="1"/>
          </p:cNvSpPr>
          <p:nvPr>
            <p:ph type="title"/>
          </p:nvPr>
        </p:nvSpPr>
        <p:spPr>
          <a:xfrm>
            <a:off x="453993" y="911277"/>
            <a:ext cx="5519415" cy="3273657"/>
          </a:xfrm>
        </p:spPr>
        <p:txBody>
          <a:bodyPr anchor="b" anchorCtr="0">
            <a:noAutofit/>
          </a:bodyPr>
          <a:lstStyle>
            <a:lvl1pPr>
              <a:lnSpc>
                <a:spcPts val="6500"/>
              </a:lnSpc>
              <a:defRPr sz="7500"/>
            </a:lvl1pPr>
          </a:lstStyle>
          <a:p>
            <a:r>
              <a:rPr lang="fi-FI"/>
              <a:t>Muokkaa ots. perustyyl. napsautt.</a:t>
            </a:r>
          </a:p>
        </p:txBody>
      </p:sp>
      <p:pic>
        <p:nvPicPr>
          <p:cNvPr id="2" name="Picture 1">
            <a:extLst>
              <a:ext uri="{FF2B5EF4-FFF2-40B4-BE49-F238E27FC236}">
                <a16:creationId xmlns:a16="http://schemas.microsoft.com/office/drawing/2014/main" id="{A279CFFA-3C19-1242-B791-3A82E79C20BB}"/>
              </a:ext>
            </a:extLst>
          </p:cNvPr>
          <p:cNvPicPr>
            <a:picLocks noChangeAspect="1"/>
          </p:cNvPicPr>
          <p:nvPr userDrawn="1"/>
        </p:nvPicPr>
        <p:blipFill>
          <a:blip r:embed="rId3"/>
          <a:stretch>
            <a:fillRect/>
          </a:stretch>
        </p:blipFill>
        <p:spPr>
          <a:xfrm>
            <a:off x="6379513" y="6064249"/>
            <a:ext cx="1320087" cy="1587500"/>
          </a:xfrm>
          <a:prstGeom prst="rect">
            <a:avLst/>
          </a:prstGeom>
        </p:spPr>
      </p:pic>
      <p:pic>
        <p:nvPicPr>
          <p:cNvPr id="45" name="Picture 44">
            <a:extLst>
              <a:ext uri="{FF2B5EF4-FFF2-40B4-BE49-F238E27FC236}">
                <a16:creationId xmlns:a16="http://schemas.microsoft.com/office/drawing/2014/main" id="{76467AF1-FE8A-204B-861C-12CFC8A1EE03}"/>
              </a:ext>
            </a:extLst>
          </p:cNvPr>
          <p:cNvPicPr>
            <a:picLocks noChangeAspect="1"/>
          </p:cNvPicPr>
          <p:nvPr userDrawn="1"/>
        </p:nvPicPr>
        <p:blipFill>
          <a:blip r:embed="rId4"/>
          <a:stretch>
            <a:fillRect/>
          </a:stretch>
        </p:blipFill>
        <p:spPr>
          <a:xfrm>
            <a:off x="9803350" y="6142752"/>
            <a:ext cx="1934657" cy="287148"/>
          </a:xfrm>
          <a:prstGeom prst="rect">
            <a:avLst/>
          </a:prstGeom>
        </p:spPr>
      </p:pic>
    </p:spTree>
    <p:extLst>
      <p:ext uri="{BB962C8B-B14F-4D97-AF65-F5344CB8AC3E}">
        <p14:creationId xmlns:p14="http://schemas.microsoft.com/office/powerpoint/2010/main" val="354649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oitus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C28DC27-A2D1-494F-A411-B8C44E966CB4}"/>
              </a:ext>
            </a:extLst>
          </p:cNvPr>
          <p:cNvSpPr>
            <a:spLocks noChangeArrowheads="1"/>
          </p:cNvSpPr>
          <p:nvPr userDrawn="1"/>
        </p:nvSpPr>
        <p:spPr bwMode="auto">
          <a:xfrm>
            <a:off x="-1" y="1"/>
            <a:ext cx="6873529" cy="6858000"/>
          </a:xfrm>
          <a:custGeom>
            <a:avLst/>
            <a:gdLst>
              <a:gd name="T0" fmla="*/ 0 w 5855"/>
              <a:gd name="T1" fmla="*/ 5841 h 5842"/>
              <a:gd name="T2" fmla="*/ 0 w 5855"/>
              <a:gd name="T3" fmla="*/ 5841 h 5842"/>
              <a:gd name="T4" fmla="*/ 0 w 5855"/>
              <a:gd name="T5" fmla="*/ 5841 h 5842"/>
              <a:gd name="T6" fmla="*/ 5140 w 5855"/>
              <a:gd name="T7" fmla="*/ 5841 h 5842"/>
              <a:gd name="T8" fmla="*/ 5140 w 5855"/>
              <a:gd name="T9" fmla="*/ 5841 h 5842"/>
              <a:gd name="T10" fmla="*/ 5484 w 5855"/>
              <a:gd name="T11" fmla="*/ 2591 h 5842"/>
              <a:gd name="T12" fmla="*/ 4000 w 5855"/>
              <a:gd name="T13" fmla="*/ 0 h 5842"/>
              <a:gd name="T14" fmla="*/ 4000 w 5855"/>
              <a:gd name="T15" fmla="*/ 0 h 5842"/>
              <a:gd name="T16" fmla="*/ 0 w 5855"/>
              <a:gd name="T17" fmla="*/ 0 h 5842"/>
              <a:gd name="T18" fmla="*/ 0 w 5855"/>
              <a:gd name="T19" fmla="*/ 5841 h 5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55" h="5842">
                <a:moveTo>
                  <a:pt x="0" y="5841"/>
                </a:moveTo>
                <a:lnTo>
                  <a:pt x="0" y="5841"/>
                </a:lnTo>
                <a:lnTo>
                  <a:pt x="0" y="5841"/>
                </a:lnTo>
                <a:lnTo>
                  <a:pt x="5140" y="5841"/>
                </a:lnTo>
                <a:lnTo>
                  <a:pt x="5140" y="5841"/>
                </a:lnTo>
                <a:cubicBezTo>
                  <a:pt x="5643" y="5057"/>
                  <a:pt x="5854" y="4010"/>
                  <a:pt x="5484" y="2591"/>
                </a:cubicBezTo>
                <a:cubicBezTo>
                  <a:pt x="5226" y="1603"/>
                  <a:pt x="4675" y="674"/>
                  <a:pt x="4000" y="0"/>
                </a:cubicBezTo>
                <a:lnTo>
                  <a:pt x="4000" y="0"/>
                </a:lnTo>
                <a:lnTo>
                  <a:pt x="0" y="0"/>
                </a:lnTo>
                <a:lnTo>
                  <a:pt x="0" y="5841"/>
                </a:lnTo>
              </a:path>
            </a:pathLst>
          </a:custGeom>
          <a:solidFill>
            <a:schemeClr val="bg1"/>
          </a:solidFill>
          <a:ln>
            <a:noFill/>
          </a:ln>
          <a:effectLst/>
        </p:spPr>
        <p:txBody>
          <a:bodyPr wrap="none" anchor="ctr"/>
          <a:lstStyle/>
          <a:p>
            <a:endParaRPr lang="fi-FI"/>
          </a:p>
        </p:txBody>
      </p:sp>
      <p:sp>
        <p:nvSpPr>
          <p:cNvPr id="3" name="Subtitle 2">
            <a:extLst>
              <a:ext uri="{FF2B5EF4-FFF2-40B4-BE49-F238E27FC236}">
                <a16:creationId xmlns:a16="http://schemas.microsoft.com/office/drawing/2014/main" id="{42F0D59A-277B-7945-B4F2-2B1C5908E0BA}"/>
              </a:ext>
            </a:extLst>
          </p:cNvPr>
          <p:cNvSpPr>
            <a:spLocks noGrp="1"/>
          </p:cNvSpPr>
          <p:nvPr>
            <p:ph type="subTitle" idx="1" hasCustomPrompt="1"/>
          </p:nvPr>
        </p:nvSpPr>
        <p:spPr>
          <a:xfrm>
            <a:off x="477636" y="4500122"/>
            <a:ext cx="5495772" cy="780873"/>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solidFill>
                  <a:srgbClr val="23318E"/>
                </a:solidFill>
                <a:effectLst/>
                <a:latin typeface="Lato" panose="020F0502020204030203" pitchFamily="34" charset="77"/>
              </a:rPr>
              <a:t>Esiintyjän Nimi | </a:t>
            </a:r>
            <a:fld id="{9ECB97F9-0369-024B-BA5E-FC6B11E27709}" type="datetime1">
              <a:rPr lang="fi-FI" smtClean="0">
                <a:solidFill>
                  <a:srgbClr val="23318E"/>
                </a:solidFill>
                <a:effectLst/>
                <a:latin typeface="Lato" panose="020F0502020204030203" pitchFamily="34" charset="77"/>
              </a:rPr>
              <a:t>23.9.2019</a:t>
            </a:fld>
            <a:endParaRPr lang="fi-FI"/>
          </a:p>
        </p:txBody>
      </p:sp>
      <p:grpSp>
        <p:nvGrpSpPr>
          <p:cNvPr id="5" name="Group 4">
            <a:extLst>
              <a:ext uri="{FF2B5EF4-FFF2-40B4-BE49-F238E27FC236}">
                <a16:creationId xmlns:a16="http://schemas.microsoft.com/office/drawing/2014/main" id="{890F710C-05DE-CC42-A078-E9A63DD452FB}"/>
              </a:ext>
            </a:extLst>
          </p:cNvPr>
          <p:cNvGrpSpPr/>
          <p:nvPr userDrawn="1"/>
        </p:nvGrpSpPr>
        <p:grpSpPr>
          <a:xfrm>
            <a:off x="453993" y="5559897"/>
            <a:ext cx="2654967" cy="877417"/>
            <a:chOff x="3732213" y="628650"/>
            <a:chExt cx="2968625" cy="981075"/>
          </a:xfrm>
        </p:grpSpPr>
        <p:grpSp>
          <p:nvGrpSpPr>
            <p:cNvPr id="6" name="Group 5">
              <a:extLst>
                <a:ext uri="{FF2B5EF4-FFF2-40B4-BE49-F238E27FC236}">
                  <a16:creationId xmlns:a16="http://schemas.microsoft.com/office/drawing/2014/main" id="{ACA40605-2465-634F-AF9C-8DC12FDC449E}"/>
                </a:ext>
              </a:extLst>
            </p:cNvPr>
            <p:cNvGrpSpPr/>
            <p:nvPr/>
          </p:nvGrpSpPr>
          <p:grpSpPr>
            <a:xfrm>
              <a:off x="3732213" y="628650"/>
              <a:ext cx="968375" cy="981075"/>
              <a:chOff x="3732213" y="628650"/>
              <a:chExt cx="968375" cy="981075"/>
            </a:xfrm>
          </p:grpSpPr>
          <p:sp>
            <p:nvSpPr>
              <p:cNvPr id="39" name="Freeform 2">
                <a:extLst>
                  <a:ext uri="{FF2B5EF4-FFF2-40B4-BE49-F238E27FC236}">
                    <a16:creationId xmlns:a16="http://schemas.microsoft.com/office/drawing/2014/main" id="{26CF8F26-CD30-E14B-B735-A6FE5BC19658}"/>
                  </a:ext>
                </a:extLst>
              </p:cNvPr>
              <p:cNvSpPr>
                <a:spLocks noChangeArrowheads="1"/>
              </p:cNvSpPr>
              <p:nvPr/>
            </p:nvSpPr>
            <p:spPr bwMode="auto">
              <a:xfrm>
                <a:off x="3732213" y="628650"/>
                <a:ext cx="968375" cy="981075"/>
              </a:xfrm>
              <a:custGeom>
                <a:avLst/>
                <a:gdLst>
                  <a:gd name="T0" fmla="*/ 0 w 2689"/>
                  <a:gd name="T1" fmla="*/ 1359 h 2725"/>
                  <a:gd name="T2" fmla="*/ 0 w 2689"/>
                  <a:gd name="T3" fmla="*/ 1359 h 2725"/>
                  <a:gd name="T4" fmla="*/ 0 w 2689"/>
                  <a:gd name="T5" fmla="*/ 1359 h 2725"/>
                  <a:gd name="T6" fmla="*/ 0 w 2689"/>
                  <a:gd name="T7" fmla="*/ 1359 h 2725"/>
                  <a:gd name="T8" fmla="*/ 1345 w 2689"/>
                  <a:gd name="T9" fmla="*/ 0 h 2725"/>
                  <a:gd name="T10" fmla="*/ 2688 w 2689"/>
                  <a:gd name="T11" fmla="*/ 1359 h 2725"/>
                  <a:gd name="T12" fmla="*/ 1345 w 2689"/>
                  <a:gd name="T13" fmla="*/ 2724 h 2725"/>
                  <a:gd name="T14" fmla="*/ 0 w 2689"/>
                  <a:gd name="T15" fmla="*/ 1359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9" h="2725">
                    <a:moveTo>
                      <a:pt x="0" y="1359"/>
                    </a:moveTo>
                    <a:lnTo>
                      <a:pt x="0" y="1359"/>
                    </a:lnTo>
                    <a:lnTo>
                      <a:pt x="0" y="1359"/>
                    </a:lnTo>
                    <a:lnTo>
                      <a:pt x="0" y="1359"/>
                    </a:lnTo>
                    <a:cubicBezTo>
                      <a:pt x="0" y="608"/>
                      <a:pt x="602" y="0"/>
                      <a:pt x="1345" y="0"/>
                    </a:cubicBezTo>
                    <a:cubicBezTo>
                      <a:pt x="2087" y="0"/>
                      <a:pt x="2688" y="608"/>
                      <a:pt x="2688" y="1359"/>
                    </a:cubicBezTo>
                    <a:cubicBezTo>
                      <a:pt x="2688" y="2111"/>
                      <a:pt x="2087" y="2724"/>
                      <a:pt x="1345" y="2724"/>
                    </a:cubicBezTo>
                    <a:cubicBezTo>
                      <a:pt x="602" y="2724"/>
                      <a:pt x="0" y="2111"/>
                      <a:pt x="0" y="1359"/>
                    </a:cubicBezTo>
                  </a:path>
                </a:pathLst>
              </a:custGeom>
              <a:solidFill>
                <a:srgbClr val="255CA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0" name="Freeform 3">
                <a:extLst>
                  <a:ext uri="{FF2B5EF4-FFF2-40B4-BE49-F238E27FC236}">
                    <a16:creationId xmlns:a16="http://schemas.microsoft.com/office/drawing/2014/main" id="{196F94D4-40DE-574D-9A85-5BE564899197}"/>
                  </a:ext>
                </a:extLst>
              </p:cNvPr>
              <p:cNvSpPr>
                <a:spLocks noChangeArrowheads="1"/>
              </p:cNvSpPr>
              <p:nvPr/>
            </p:nvSpPr>
            <p:spPr bwMode="auto">
              <a:xfrm>
                <a:off x="4438650" y="969963"/>
                <a:ext cx="153988" cy="287337"/>
              </a:xfrm>
              <a:custGeom>
                <a:avLst/>
                <a:gdLst>
                  <a:gd name="T0" fmla="*/ 93 w 428"/>
                  <a:gd name="T1" fmla="*/ 0 h 800"/>
                  <a:gd name="T2" fmla="*/ 93 w 428"/>
                  <a:gd name="T3" fmla="*/ 0 h 800"/>
                  <a:gd name="T4" fmla="*/ 93 w 428"/>
                  <a:gd name="T5" fmla="*/ 0 h 800"/>
                  <a:gd name="T6" fmla="*/ 93 w 428"/>
                  <a:gd name="T7" fmla="*/ 0 h 800"/>
                  <a:gd name="T8" fmla="*/ 185 w 428"/>
                  <a:gd name="T9" fmla="*/ 75 h 800"/>
                  <a:gd name="T10" fmla="*/ 185 w 428"/>
                  <a:gd name="T11" fmla="*/ 75 h 800"/>
                  <a:gd name="T12" fmla="*/ 185 w 428"/>
                  <a:gd name="T13" fmla="*/ 608 h 800"/>
                  <a:gd name="T14" fmla="*/ 347 w 428"/>
                  <a:gd name="T15" fmla="*/ 608 h 800"/>
                  <a:gd name="T16" fmla="*/ 347 w 428"/>
                  <a:gd name="T17" fmla="*/ 608 h 800"/>
                  <a:gd name="T18" fmla="*/ 427 w 428"/>
                  <a:gd name="T19" fmla="*/ 706 h 800"/>
                  <a:gd name="T20" fmla="*/ 347 w 428"/>
                  <a:gd name="T21" fmla="*/ 799 h 800"/>
                  <a:gd name="T22" fmla="*/ 347 w 428"/>
                  <a:gd name="T23" fmla="*/ 799 h 800"/>
                  <a:gd name="T24" fmla="*/ 93 w 428"/>
                  <a:gd name="T25" fmla="*/ 799 h 800"/>
                  <a:gd name="T26" fmla="*/ 93 w 428"/>
                  <a:gd name="T27" fmla="*/ 799 h 800"/>
                  <a:gd name="T28" fmla="*/ 0 w 428"/>
                  <a:gd name="T29" fmla="*/ 706 h 800"/>
                  <a:gd name="T30" fmla="*/ 0 w 428"/>
                  <a:gd name="T31" fmla="*/ 706 h 800"/>
                  <a:gd name="T32" fmla="*/ 0 w 428"/>
                  <a:gd name="T33" fmla="*/ 75 h 800"/>
                  <a:gd name="T34" fmla="*/ 0 w 428"/>
                  <a:gd name="T35" fmla="*/ 75 h 800"/>
                  <a:gd name="T36" fmla="*/ 93 w 428"/>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800">
                    <a:moveTo>
                      <a:pt x="93" y="0"/>
                    </a:moveTo>
                    <a:lnTo>
                      <a:pt x="93" y="0"/>
                    </a:lnTo>
                    <a:lnTo>
                      <a:pt x="93" y="0"/>
                    </a:lnTo>
                    <a:lnTo>
                      <a:pt x="93" y="0"/>
                    </a:lnTo>
                    <a:cubicBezTo>
                      <a:pt x="140" y="0"/>
                      <a:pt x="185" y="21"/>
                      <a:pt x="185" y="75"/>
                    </a:cubicBezTo>
                    <a:lnTo>
                      <a:pt x="185" y="75"/>
                    </a:lnTo>
                    <a:lnTo>
                      <a:pt x="185" y="608"/>
                    </a:lnTo>
                    <a:lnTo>
                      <a:pt x="347" y="608"/>
                    </a:lnTo>
                    <a:lnTo>
                      <a:pt x="347" y="608"/>
                    </a:lnTo>
                    <a:cubicBezTo>
                      <a:pt x="401" y="608"/>
                      <a:pt x="427" y="654"/>
                      <a:pt x="427" y="706"/>
                    </a:cubicBezTo>
                    <a:cubicBezTo>
                      <a:pt x="427" y="754"/>
                      <a:pt x="401" y="799"/>
                      <a:pt x="347" y="799"/>
                    </a:cubicBezTo>
                    <a:lnTo>
                      <a:pt x="347" y="799"/>
                    </a:lnTo>
                    <a:lnTo>
                      <a:pt x="93" y="799"/>
                    </a:lnTo>
                    <a:lnTo>
                      <a:pt x="93" y="799"/>
                    </a:lnTo>
                    <a:cubicBezTo>
                      <a:pt x="43" y="799"/>
                      <a:pt x="0" y="757"/>
                      <a:pt x="0" y="706"/>
                    </a:cubicBezTo>
                    <a:lnTo>
                      <a:pt x="0" y="706"/>
                    </a:lnTo>
                    <a:lnTo>
                      <a:pt x="0" y="75"/>
                    </a:lnTo>
                    <a:lnTo>
                      <a:pt x="0" y="75"/>
                    </a:lnTo>
                    <a:cubicBezTo>
                      <a:pt x="0" y="21"/>
                      <a:pt x="43"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1" name="Freeform 4">
                <a:extLst>
                  <a:ext uri="{FF2B5EF4-FFF2-40B4-BE49-F238E27FC236}">
                    <a16:creationId xmlns:a16="http://schemas.microsoft.com/office/drawing/2014/main" id="{F3FE733C-A985-3740-8855-B372E0FE73A7}"/>
                  </a:ext>
                </a:extLst>
              </p:cNvPr>
              <p:cNvSpPr>
                <a:spLocks noChangeArrowheads="1"/>
              </p:cNvSpPr>
              <p:nvPr/>
            </p:nvSpPr>
            <p:spPr bwMode="auto">
              <a:xfrm>
                <a:off x="4240213" y="969963"/>
                <a:ext cx="155575" cy="287337"/>
              </a:xfrm>
              <a:custGeom>
                <a:avLst/>
                <a:gdLst>
                  <a:gd name="T0" fmla="*/ 93 w 431"/>
                  <a:gd name="T1" fmla="*/ 0 h 800"/>
                  <a:gd name="T2" fmla="*/ 93 w 431"/>
                  <a:gd name="T3" fmla="*/ 0 h 800"/>
                  <a:gd name="T4" fmla="*/ 93 w 431"/>
                  <a:gd name="T5" fmla="*/ 0 h 800"/>
                  <a:gd name="T6" fmla="*/ 93 w 431"/>
                  <a:gd name="T7" fmla="*/ 0 h 800"/>
                  <a:gd name="T8" fmla="*/ 185 w 431"/>
                  <a:gd name="T9" fmla="*/ 75 h 800"/>
                  <a:gd name="T10" fmla="*/ 185 w 431"/>
                  <a:gd name="T11" fmla="*/ 75 h 800"/>
                  <a:gd name="T12" fmla="*/ 185 w 431"/>
                  <a:gd name="T13" fmla="*/ 608 h 800"/>
                  <a:gd name="T14" fmla="*/ 347 w 431"/>
                  <a:gd name="T15" fmla="*/ 608 h 800"/>
                  <a:gd name="T16" fmla="*/ 347 w 431"/>
                  <a:gd name="T17" fmla="*/ 608 h 800"/>
                  <a:gd name="T18" fmla="*/ 430 w 431"/>
                  <a:gd name="T19" fmla="*/ 706 h 800"/>
                  <a:gd name="T20" fmla="*/ 347 w 431"/>
                  <a:gd name="T21" fmla="*/ 799 h 800"/>
                  <a:gd name="T22" fmla="*/ 347 w 431"/>
                  <a:gd name="T23" fmla="*/ 799 h 800"/>
                  <a:gd name="T24" fmla="*/ 93 w 431"/>
                  <a:gd name="T25" fmla="*/ 799 h 800"/>
                  <a:gd name="T26" fmla="*/ 93 w 431"/>
                  <a:gd name="T27" fmla="*/ 799 h 800"/>
                  <a:gd name="T28" fmla="*/ 0 w 431"/>
                  <a:gd name="T29" fmla="*/ 706 h 800"/>
                  <a:gd name="T30" fmla="*/ 0 w 431"/>
                  <a:gd name="T31" fmla="*/ 706 h 800"/>
                  <a:gd name="T32" fmla="*/ 0 w 431"/>
                  <a:gd name="T33" fmla="*/ 75 h 800"/>
                  <a:gd name="T34" fmla="*/ 0 w 431"/>
                  <a:gd name="T35" fmla="*/ 75 h 800"/>
                  <a:gd name="T36" fmla="*/ 93 w 431"/>
                  <a:gd name="T3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800">
                    <a:moveTo>
                      <a:pt x="93" y="0"/>
                    </a:moveTo>
                    <a:lnTo>
                      <a:pt x="93" y="0"/>
                    </a:lnTo>
                    <a:lnTo>
                      <a:pt x="93" y="0"/>
                    </a:lnTo>
                    <a:lnTo>
                      <a:pt x="93" y="0"/>
                    </a:lnTo>
                    <a:cubicBezTo>
                      <a:pt x="143" y="0"/>
                      <a:pt x="185" y="21"/>
                      <a:pt x="185" y="75"/>
                    </a:cubicBezTo>
                    <a:lnTo>
                      <a:pt x="185" y="75"/>
                    </a:lnTo>
                    <a:lnTo>
                      <a:pt x="185" y="608"/>
                    </a:lnTo>
                    <a:lnTo>
                      <a:pt x="347" y="608"/>
                    </a:lnTo>
                    <a:lnTo>
                      <a:pt x="347" y="608"/>
                    </a:lnTo>
                    <a:cubicBezTo>
                      <a:pt x="401" y="608"/>
                      <a:pt x="430" y="654"/>
                      <a:pt x="430" y="706"/>
                    </a:cubicBezTo>
                    <a:cubicBezTo>
                      <a:pt x="430" y="754"/>
                      <a:pt x="401" y="799"/>
                      <a:pt x="347" y="799"/>
                    </a:cubicBezTo>
                    <a:lnTo>
                      <a:pt x="347" y="799"/>
                    </a:lnTo>
                    <a:lnTo>
                      <a:pt x="93" y="799"/>
                    </a:lnTo>
                    <a:lnTo>
                      <a:pt x="93" y="799"/>
                    </a:lnTo>
                    <a:cubicBezTo>
                      <a:pt x="42" y="799"/>
                      <a:pt x="0" y="757"/>
                      <a:pt x="0" y="706"/>
                    </a:cubicBezTo>
                    <a:lnTo>
                      <a:pt x="0" y="706"/>
                    </a:lnTo>
                    <a:lnTo>
                      <a:pt x="0" y="75"/>
                    </a:lnTo>
                    <a:lnTo>
                      <a:pt x="0" y="75"/>
                    </a:lnTo>
                    <a:cubicBezTo>
                      <a:pt x="0" y="21"/>
                      <a:pt x="45" y="0"/>
                      <a:pt x="93"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42" name="Freeform 5">
                <a:extLst>
                  <a:ext uri="{FF2B5EF4-FFF2-40B4-BE49-F238E27FC236}">
                    <a16:creationId xmlns:a16="http://schemas.microsoft.com/office/drawing/2014/main" id="{8A2D8233-688A-4B46-9FF7-7BA324765638}"/>
                  </a:ext>
                </a:extLst>
              </p:cNvPr>
              <p:cNvSpPr>
                <a:spLocks noChangeArrowheads="1"/>
              </p:cNvSpPr>
              <p:nvPr/>
            </p:nvSpPr>
            <p:spPr bwMode="auto">
              <a:xfrm>
                <a:off x="3857625" y="968375"/>
                <a:ext cx="314325" cy="292100"/>
              </a:xfrm>
              <a:custGeom>
                <a:avLst/>
                <a:gdLst>
                  <a:gd name="T0" fmla="*/ 352 w 873"/>
                  <a:gd name="T1" fmla="*/ 582 h 811"/>
                  <a:gd name="T2" fmla="*/ 352 w 873"/>
                  <a:gd name="T3" fmla="*/ 582 h 811"/>
                  <a:gd name="T4" fmla="*/ 352 w 873"/>
                  <a:gd name="T5" fmla="*/ 582 h 811"/>
                  <a:gd name="T6" fmla="*/ 204 w 873"/>
                  <a:gd name="T7" fmla="*/ 247 h 811"/>
                  <a:gd name="T8" fmla="*/ 204 w 873"/>
                  <a:gd name="T9" fmla="*/ 247 h 811"/>
                  <a:gd name="T10" fmla="*/ 185 w 873"/>
                  <a:gd name="T11" fmla="*/ 512 h 811"/>
                  <a:gd name="T12" fmla="*/ 185 w 873"/>
                  <a:gd name="T13" fmla="*/ 512 h 811"/>
                  <a:gd name="T14" fmla="*/ 185 w 873"/>
                  <a:gd name="T15" fmla="*/ 735 h 811"/>
                  <a:gd name="T16" fmla="*/ 185 w 873"/>
                  <a:gd name="T17" fmla="*/ 735 h 811"/>
                  <a:gd name="T18" fmla="*/ 93 w 873"/>
                  <a:gd name="T19" fmla="*/ 810 h 811"/>
                  <a:gd name="T20" fmla="*/ 0 w 873"/>
                  <a:gd name="T21" fmla="*/ 735 h 811"/>
                  <a:gd name="T22" fmla="*/ 0 w 873"/>
                  <a:gd name="T23" fmla="*/ 735 h 811"/>
                  <a:gd name="T24" fmla="*/ 0 w 873"/>
                  <a:gd name="T25" fmla="*/ 512 h 811"/>
                  <a:gd name="T26" fmla="*/ 0 w 873"/>
                  <a:gd name="T27" fmla="*/ 512 h 811"/>
                  <a:gd name="T28" fmla="*/ 45 w 873"/>
                  <a:gd name="T29" fmla="*/ 92 h 811"/>
                  <a:gd name="T30" fmla="*/ 180 w 873"/>
                  <a:gd name="T31" fmla="*/ 0 h 811"/>
                  <a:gd name="T32" fmla="*/ 315 w 873"/>
                  <a:gd name="T33" fmla="*/ 84 h 811"/>
                  <a:gd name="T34" fmla="*/ 315 w 873"/>
                  <a:gd name="T35" fmla="*/ 84 h 811"/>
                  <a:gd name="T36" fmla="*/ 435 w 873"/>
                  <a:gd name="T37" fmla="*/ 371 h 811"/>
                  <a:gd name="T38" fmla="*/ 554 w 873"/>
                  <a:gd name="T39" fmla="*/ 84 h 811"/>
                  <a:gd name="T40" fmla="*/ 554 w 873"/>
                  <a:gd name="T41" fmla="*/ 84 h 811"/>
                  <a:gd name="T42" fmla="*/ 692 w 873"/>
                  <a:gd name="T43" fmla="*/ 0 h 811"/>
                  <a:gd name="T44" fmla="*/ 827 w 873"/>
                  <a:gd name="T45" fmla="*/ 92 h 811"/>
                  <a:gd name="T46" fmla="*/ 872 w 873"/>
                  <a:gd name="T47" fmla="*/ 512 h 811"/>
                  <a:gd name="T48" fmla="*/ 872 w 873"/>
                  <a:gd name="T49" fmla="*/ 512 h 811"/>
                  <a:gd name="T50" fmla="*/ 872 w 873"/>
                  <a:gd name="T51" fmla="*/ 735 h 811"/>
                  <a:gd name="T52" fmla="*/ 872 w 873"/>
                  <a:gd name="T53" fmla="*/ 735 h 811"/>
                  <a:gd name="T54" fmla="*/ 779 w 873"/>
                  <a:gd name="T55" fmla="*/ 810 h 811"/>
                  <a:gd name="T56" fmla="*/ 686 w 873"/>
                  <a:gd name="T57" fmla="*/ 735 h 811"/>
                  <a:gd name="T58" fmla="*/ 686 w 873"/>
                  <a:gd name="T59" fmla="*/ 735 h 811"/>
                  <a:gd name="T60" fmla="*/ 686 w 873"/>
                  <a:gd name="T61" fmla="*/ 512 h 811"/>
                  <a:gd name="T62" fmla="*/ 686 w 873"/>
                  <a:gd name="T63" fmla="*/ 512 h 811"/>
                  <a:gd name="T64" fmla="*/ 668 w 873"/>
                  <a:gd name="T65" fmla="*/ 247 h 811"/>
                  <a:gd name="T66" fmla="*/ 668 w 873"/>
                  <a:gd name="T67" fmla="*/ 247 h 811"/>
                  <a:gd name="T68" fmla="*/ 520 w 873"/>
                  <a:gd name="T69" fmla="*/ 582 h 811"/>
                  <a:gd name="T70" fmla="*/ 520 w 873"/>
                  <a:gd name="T71" fmla="*/ 582 h 811"/>
                  <a:gd name="T72" fmla="*/ 438 w 873"/>
                  <a:gd name="T73" fmla="*/ 634 h 811"/>
                  <a:gd name="T74" fmla="*/ 352 w 873"/>
                  <a:gd name="T75" fmla="*/ 58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3" h="811">
                    <a:moveTo>
                      <a:pt x="352" y="582"/>
                    </a:moveTo>
                    <a:lnTo>
                      <a:pt x="352" y="582"/>
                    </a:lnTo>
                    <a:lnTo>
                      <a:pt x="352" y="582"/>
                    </a:lnTo>
                    <a:lnTo>
                      <a:pt x="204" y="247"/>
                    </a:lnTo>
                    <a:lnTo>
                      <a:pt x="204" y="247"/>
                    </a:lnTo>
                    <a:cubicBezTo>
                      <a:pt x="191" y="325"/>
                      <a:pt x="185" y="432"/>
                      <a:pt x="185" y="512"/>
                    </a:cubicBezTo>
                    <a:lnTo>
                      <a:pt x="185" y="512"/>
                    </a:lnTo>
                    <a:lnTo>
                      <a:pt x="185" y="735"/>
                    </a:lnTo>
                    <a:lnTo>
                      <a:pt x="185" y="735"/>
                    </a:lnTo>
                    <a:cubicBezTo>
                      <a:pt x="185" y="789"/>
                      <a:pt x="140" y="810"/>
                      <a:pt x="93" y="810"/>
                    </a:cubicBezTo>
                    <a:cubicBezTo>
                      <a:pt x="45" y="810"/>
                      <a:pt x="0" y="789"/>
                      <a:pt x="0" y="735"/>
                    </a:cubicBezTo>
                    <a:lnTo>
                      <a:pt x="0" y="735"/>
                    </a:lnTo>
                    <a:lnTo>
                      <a:pt x="0" y="512"/>
                    </a:lnTo>
                    <a:lnTo>
                      <a:pt x="0" y="512"/>
                    </a:lnTo>
                    <a:cubicBezTo>
                      <a:pt x="0" y="330"/>
                      <a:pt x="32" y="164"/>
                      <a:pt x="45" y="92"/>
                    </a:cubicBezTo>
                    <a:cubicBezTo>
                      <a:pt x="56" y="30"/>
                      <a:pt x="114" y="0"/>
                      <a:pt x="180" y="0"/>
                    </a:cubicBezTo>
                    <a:cubicBezTo>
                      <a:pt x="236" y="0"/>
                      <a:pt x="288" y="27"/>
                      <a:pt x="315" y="84"/>
                    </a:cubicBezTo>
                    <a:lnTo>
                      <a:pt x="315" y="84"/>
                    </a:lnTo>
                    <a:lnTo>
                      <a:pt x="435" y="371"/>
                    </a:lnTo>
                    <a:lnTo>
                      <a:pt x="554" y="84"/>
                    </a:lnTo>
                    <a:lnTo>
                      <a:pt x="554" y="84"/>
                    </a:lnTo>
                    <a:cubicBezTo>
                      <a:pt x="583" y="27"/>
                      <a:pt x="636" y="0"/>
                      <a:pt x="692" y="0"/>
                    </a:cubicBezTo>
                    <a:cubicBezTo>
                      <a:pt x="758" y="0"/>
                      <a:pt x="813" y="30"/>
                      <a:pt x="827" y="92"/>
                    </a:cubicBezTo>
                    <a:cubicBezTo>
                      <a:pt x="837" y="164"/>
                      <a:pt x="872" y="330"/>
                      <a:pt x="872" y="512"/>
                    </a:cubicBezTo>
                    <a:lnTo>
                      <a:pt x="872" y="512"/>
                    </a:lnTo>
                    <a:lnTo>
                      <a:pt x="872" y="735"/>
                    </a:lnTo>
                    <a:lnTo>
                      <a:pt x="872" y="735"/>
                    </a:lnTo>
                    <a:cubicBezTo>
                      <a:pt x="872" y="789"/>
                      <a:pt x="827" y="810"/>
                      <a:pt x="779" y="810"/>
                    </a:cubicBezTo>
                    <a:cubicBezTo>
                      <a:pt x="729" y="810"/>
                      <a:pt x="686" y="789"/>
                      <a:pt x="686" y="735"/>
                    </a:cubicBezTo>
                    <a:lnTo>
                      <a:pt x="686" y="735"/>
                    </a:lnTo>
                    <a:lnTo>
                      <a:pt x="686" y="512"/>
                    </a:lnTo>
                    <a:lnTo>
                      <a:pt x="686" y="512"/>
                    </a:lnTo>
                    <a:cubicBezTo>
                      <a:pt x="686" y="432"/>
                      <a:pt x="678" y="325"/>
                      <a:pt x="668" y="247"/>
                    </a:cubicBezTo>
                    <a:lnTo>
                      <a:pt x="668" y="247"/>
                    </a:lnTo>
                    <a:lnTo>
                      <a:pt x="520" y="582"/>
                    </a:lnTo>
                    <a:lnTo>
                      <a:pt x="520" y="582"/>
                    </a:lnTo>
                    <a:cubicBezTo>
                      <a:pt x="504" y="617"/>
                      <a:pt x="472" y="634"/>
                      <a:pt x="438" y="634"/>
                    </a:cubicBezTo>
                    <a:cubicBezTo>
                      <a:pt x="402" y="634"/>
                      <a:pt x="368" y="617"/>
                      <a:pt x="352" y="5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nvGrpSpPr>
            <p:cNvPr id="7" name="Group 6">
              <a:extLst>
                <a:ext uri="{FF2B5EF4-FFF2-40B4-BE49-F238E27FC236}">
                  <a16:creationId xmlns:a16="http://schemas.microsoft.com/office/drawing/2014/main" id="{F0E8EF4B-5420-0346-8608-33E22F3B36B0}"/>
                </a:ext>
              </a:extLst>
            </p:cNvPr>
            <p:cNvGrpSpPr/>
            <p:nvPr/>
          </p:nvGrpSpPr>
          <p:grpSpPr>
            <a:xfrm>
              <a:off x="4843463" y="976313"/>
              <a:ext cx="1857375" cy="282575"/>
              <a:chOff x="4843463" y="976313"/>
              <a:chExt cx="1857375" cy="282575"/>
            </a:xfrm>
          </p:grpSpPr>
          <p:sp>
            <p:nvSpPr>
              <p:cNvPr id="8" name="Freeform 6">
                <a:extLst>
                  <a:ext uri="{FF2B5EF4-FFF2-40B4-BE49-F238E27FC236}">
                    <a16:creationId xmlns:a16="http://schemas.microsoft.com/office/drawing/2014/main" id="{8151556C-6776-E147-BD60-8B37A5A13D5B}"/>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9" name="Freeform 7">
                <a:extLst>
                  <a:ext uri="{FF2B5EF4-FFF2-40B4-BE49-F238E27FC236}">
                    <a16:creationId xmlns:a16="http://schemas.microsoft.com/office/drawing/2014/main" id="{B48F9164-63A9-B84C-AFC1-852FB36DCB0D}"/>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8">
                <a:extLst>
                  <a:ext uri="{FF2B5EF4-FFF2-40B4-BE49-F238E27FC236}">
                    <a16:creationId xmlns:a16="http://schemas.microsoft.com/office/drawing/2014/main" id="{316CD7ED-FAA8-2347-A330-03296C71F15C}"/>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9">
                <a:extLst>
                  <a:ext uri="{FF2B5EF4-FFF2-40B4-BE49-F238E27FC236}">
                    <a16:creationId xmlns:a16="http://schemas.microsoft.com/office/drawing/2014/main" id="{6E131419-F25B-3942-8729-76DDE6657A66}"/>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10">
                <a:extLst>
                  <a:ext uri="{FF2B5EF4-FFF2-40B4-BE49-F238E27FC236}">
                    <a16:creationId xmlns:a16="http://schemas.microsoft.com/office/drawing/2014/main" id="{706F0FA4-67A8-434E-BB31-96D6F368D566}"/>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11">
                <a:extLst>
                  <a:ext uri="{FF2B5EF4-FFF2-40B4-BE49-F238E27FC236}">
                    <a16:creationId xmlns:a16="http://schemas.microsoft.com/office/drawing/2014/main" id="{B59C42B6-9084-2343-ADC9-CA2061B97237}"/>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12">
                <a:extLst>
                  <a:ext uri="{FF2B5EF4-FFF2-40B4-BE49-F238E27FC236}">
                    <a16:creationId xmlns:a16="http://schemas.microsoft.com/office/drawing/2014/main" id="{342C04AD-0AD6-694A-A774-0E0E6754B7D9}"/>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13">
                <a:extLst>
                  <a:ext uri="{FF2B5EF4-FFF2-40B4-BE49-F238E27FC236}">
                    <a16:creationId xmlns:a16="http://schemas.microsoft.com/office/drawing/2014/main" id="{BFACBF69-06EA-4E40-980E-1957703C5C24}"/>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14">
                <a:extLst>
                  <a:ext uri="{FF2B5EF4-FFF2-40B4-BE49-F238E27FC236}">
                    <a16:creationId xmlns:a16="http://schemas.microsoft.com/office/drawing/2014/main" id="{B0499281-2423-244F-BCE5-5707FC1864B5}"/>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15">
                <a:extLst>
                  <a:ext uri="{FF2B5EF4-FFF2-40B4-BE49-F238E27FC236}">
                    <a16:creationId xmlns:a16="http://schemas.microsoft.com/office/drawing/2014/main" id="{68134B56-425E-3F45-B536-41FE83AE2612}"/>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6">
                <a:extLst>
                  <a:ext uri="{FF2B5EF4-FFF2-40B4-BE49-F238E27FC236}">
                    <a16:creationId xmlns:a16="http://schemas.microsoft.com/office/drawing/2014/main" id="{5B081636-DCD3-B943-B169-3AF378651F09}"/>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7">
                <a:extLst>
                  <a:ext uri="{FF2B5EF4-FFF2-40B4-BE49-F238E27FC236}">
                    <a16:creationId xmlns:a16="http://schemas.microsoft.com/office/drawing/2014/main" id="{EAFCC1E8-4E6E-1A46-9D1F-A4B6F12A2B8E}"/>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8">
                <a:extLst>
                  <a:ext uri="{FF2B5EF4-FFF2-40B4-BE49-F238E27FC236}">
                    <a16:creationId xmlns:a16="http://schemas.microsoft.com/office/drawing/2014/main" id="{1831B263-594C-0345-ADFF-A2D4AAC9F1EC}"/>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9">
                <a:extLst>
                  <a:ext uri="{FF2B5EF4-FFF2-40B4-BE49-F238E27FC236}">
                    <a16:creationId xmlns:a16="http://schemas.microsoft.com/office/drawing/2014/main" id="{91A3B30E-24F0-6946-8CC9-5C35815047CE}"/>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20">
                <a:extLst>
                  <a:ext uri="{FF2B5EF4-FFF2-40B4-BE49-F238E27FC236}">
                    <a16:creationId xmlns:a16="http://schemas.microsoft.com/office/drawing/2014/main" id="{3C0ED47D-5939-A545-8CF4-307A65EA040C}"/>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21">
                <a:extLst>
                  <a:ext uri="{FF2B5EF4-FFF2-40B4-BE49-F238E27FC236}">
                    <a16:creationId xmlns:a16="http://schemas.microsoft.com/office/drawing/2014/main" id="{D2325BAA-2258-8E43-BB09-75745B80F7B9}"/>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22">
                <a:extLst>
                  <a:ext uri="{FF2B5EF4-FFF2-40B4-BE49-F238E27FC236}">
                    <a16:creationId xmlns:a16="http://schemas.microsoft.com/office/drawing/2014/main" id="{1C1836F1-2363-0F4A-9CA6-7F5DDAF95B69}"/>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23">
                <a:extLst>
                  <a:ext uri="{FF2B5EF4-FFF2-40B4-BE49-F238E27FC236}">
                    <a16:creationId xmlns:a16="http://schemas.microsoft.com/office/drawing/2014/main" id="{ED01FE8F-0F0F-4143-B121-9291720833B9}"/>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24">
                <a:extLst>
                  <a:ext uri="{FF2B5EF4-FFF2-40B4-BE49-F238E27FC236}">
                    <a16:creationId xmlns:a16="http://schemas.microsoft.com/office/drawing/2014/main" id="{8DB74B2C-FB9F-4F44-BD08-91DD7D3793E7}"/>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25">
                <a:extLst>
                  <a:ext uri="{FF2B5EF4-FFF2-40B4-BE49-F238E27FC236}">
                    <a16:creationId xmlns:a16="http://schemas.microsoft.com/office/drawing/2014/main" id="{52F2D1FB-753F-2542-8B5C-3E2D74BB6138}"/>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6">
                <a:extLst>
                  <a:ext uri="{FF2B5EF4-FFF2-40B4-BE49-F238E27FC236}">
                    <a16:creationId xmlns:a16="http://schemas.microsoft.com/office/drawing/2014/main" id="{A5E97329-89CC-9F49-989B-456F54F6E694}"/>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7">
                <a:extLst>
                  <a:ext uri="{FF2B5EF4-FFF2-40B4-BE49-F238E27FC236}">
                    <a16:creationId xmlns:a16="http://schemas.microsoft.com/office/drawing/2014/main" id="{279AA3DB-8415-384B-94E8-94D99FC1B435}"/>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8">
                <a:extLst>
                  <a:ext uri="{FF2B5EF4-FFF2-40B4-BE49-F238E27FC236}">
                    <a16:creationId xmlns:a16="http://schemas.microsoft.com/office/drawing/2014/main" id="{038C1809-82BD-2448-9535-7CD6E571D0AF}"/>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9">
                <a:extLst>
                  <a:ext uri="{FF2B5EF4-FFF2-40B4-BE49-F238E27FC236}">
                    <a16:creationId xmlns:a16="http://schemas.microsoft.com/office/drawing/2014/main" id="{B67EC635-9509-F54C-910B-BC2CF1324D7E}"/>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30">
                <a:extLst>
                  <a:ext uri="{FF2B5EF4-FFF2-40B4-BE49-F238E27FC236}">
                    <a16:creationId xmlns:a16="http://schemas.microsoft.com/office/drawing/2014/main" id="{BF746F7F-A7D2-6D44-A6BF-2050817DBC99}"/>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31">
                <a:extLst>
                  <a:ext uri="{FF2B5EF4-FFF2-40B4-BE49-F238E27FC236}">
                    <a16:creationId xmlns:a16="http://schemas.microsoft.com/office/drawing/2014/main" id="{311E21A6-96EA-A645-A147-4F8B1C6F5F03}"/>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32">
                <a:extLst>
                  <a:ext uri="{FF2B5EF4-FFF2-40B4-BE49-F238E27FC236}">
                    <a16:creationId xmlns:a16="http://schemas.microsoft.com/office/drawing/2014/main" id="{93C90282-07C2-8448-9F9F-9EF28B0FAA37}"/>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33">
                <a:extLst>
                  <a:ext uri="{FF2B5EF4-FFF2-40B4-BE49-F238E27FC236}">
                    <a16:creationId xmlns:a16="http://schemas.microsoft.com/office/drawing/2014/main" id="{836C9D6A-E9FD-A947-8CC0-745E159C2745}"/>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34">
                <a:extLst>
                  <a:ext uri="{FF2B5EF4-FFF2-40B4-BE49-F238E27FC236}">
                    <a16:creationId xmlns:a16="http://schemas.microsoft.com/office/drawing/2014/main" id="{4BBF2BC7-E292-664B-960C-81E23210F586}"/>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35">
                <a:extLst>
                  <a:ext uri="{FF2B5EF4-FFF2-40B4-BE49-F238E27FC236}">
                    <a16:creationId xmlns:a16="http://schemas.microsoft.com/office/drawing/2014/main" id="{1F025FDB-CD24-F742-88DB-42ED1D2B327D}"/>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6">
                <a:extLst>
                  <a:ext uri="{FF2B5EF4-FFF2-40B4-BE49-F238E27FC236}">
                    <a16:creationId xmlns:a16="http://schemas.microsoft.com/office/drawing/2014/main" id="{E5D4A6D2-5FE1-B941-8618-C2C03221E585}"/>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solidFill>
                <a:srgbClr val="23318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grpSp>
      <p:sp>
        <p:nvSpPr>
          <p:cNvPr id="43" name="Title 42">
            <a:extLst>
              <a:ext uri="{FF2B5EF4-FFF2-40B4-BE49-F238E27FC236}">
                <a16:creationId xmlns:a16="http://schemas.microsoft.com/office/drawing/2014/main" id="{41A5F510-BA8D-BB40-BFE7-F299E19A9D28}"/>
              </a:ext>
            </a:extLst>
          </p:cNvPr>
          <p:cNvSpPr>
            <a:spLocks noGrp="1"/>
          </p:cNvSpPr>
          <p:nvPr>
            <p:ph type="title"/>
          </p:nvPr>
        </p:nvSpPr>
        <p:spPr>
          <a:xfrm>
            <a:off x="453993" y="911277"/>
            <a:ext cx="5519415" cy="3273657"/>
          </a:xfrm>
        </p:spPr>
        <p:txBody>
          <a:bodyPr anchor="b" anchorCtr="0">
            <a:noAutofit/>
          </a:bodyPr>
          <a:lstStyle>
            <a:lvl1pPr>
              <a:lnSpc>
                <a:spcPts val="6500"/>
              </a:lnSpc>
              <a:defRPr sz="7500"/>
            </a:lvl1pPr>
          </a:lstStyle>
          <a:p>
            <a:r>
              <a:rPr lang="fi-FI"/>
              <a:t>Muokkaa ots. perustyyl. napsautt.</a:t>
            </a:r>
          </a:p>
        </p:txBody>
      </p:sp>
      <p:pic>
        <p:nvPicPr>
          <p:cNvPr id="45" name="Picture 44">
            <a:extLst>
              <a:ext uri="{FF2B5EF4-FFF2-40B4-BE49-F238E27FC236}">
                <a16:creationId xmlns:a16="http://schemas.microsoft.com/office/drawing/2014/main" id="{540E749A-D0DD-6048-AF05-FF555DB01267}"/>
              </a:ext>
            </a:extLst>
          </p:cNvPr>
          <p:cNvPicPr>
            <a:picLocks noChangeAspect="1"/>
          </p:cNvPicPr>
          <p:nvPr userDrawn="1"/>
        </p:nvPicPr>
        <p:blipFill>
          <a:blip r:embed="rId3"/>
          <a:stretch>
            <a:fillRect/>
          </a:stretch>
        </p:blipFill>
        <p:spPr>
          <a:xfrm>
            <a:off x="9803350" y="6142752"/>
            <a:ext cx="1934657" cy="287148"/>
          </a:xfrm>
          <a:prstGeom prst="rect">
            <a:avLst/>
          </a:prstGeom>
        </p:spPr>
      </p:pic>
      <p:pic>
        <p:nvPicPr>
          <p:cNvPr id="46" name="Picture 45">
            <a:extLst>
              <a:ext uri="{FF2B5EF4-FFF2-40B4-BE49-F238E27FC236}">
                <a16:creationId xmlns:a16="http://schemas.microsoft.com/office/drawing/2014/main" id="{3807E62A-7A52-5B44-AA83-D6BDFFC965C3}"/>
              </a:ext>
            </a:extLst>
          </p:cNvPr>
          <p:cNvPicPr>
            <a:picLocks noChangeAspect="1"/>
          </p:cNvPicPr>
          <p:nvPr userDrawn="1"/>
        </p:nvPicPr>
        <p:blipFill>
          <a:blip r:embed="rId4"/>
          <a:stretch>
            <a:fillRect/>
          </a:stretch>
        </p:blipFill>
        <p:spPr>
          <a:xfrm>
            <a:off x="10384968" y="4221864"/>
            <a:ext cx="4383905" cy="1805138"/>
          </a:xfrm>
          <a:prstGeom prst="rect">
            <a:avLst/>
          </a:prstGeom>
        </p:spPr>
      </p:pic>
    </p:spTree>
    <p:extLst>
      <p:ext uri="{BB962C8B-B14F-4D97-AF65-F5344CB8AC3E}">
        <p14:creationId xmlns:p14="http://schemas.microsoft.com/office/powerpoint/2010/main" val="426844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Aloitus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5234D4D3-C393-7444-B3E3-F73F9937FA82}"/>
              </a:ext>
            </a:extLst>
          </p:cNvPr>
          <p:cNvSpPr>
            <a:spLocks noChangeArrowheads="1"/>
          </p:cNvSpPr>
          <p:nvPr userDrawn="1"/>
        </p:nvSpPr>
        <p:spPr bwMode="auto">
          <a:xfrm>
            <a:off x="1943800" y="-1321378"/>
            <a:ext cx="8455390" cy="10839450"/>
          </a:xfrm>
          <a:custGeom>
            <a:avLst/>
            <a:gdLst>
              <a:gd name="T0" fmla="*/ 7070 w 7211"/>
              <a:gd name="T1" fmla="*/ 4498 h 9241"/>
              <a:gd name="T2" fmla="*/ 7070 w 7211"/>
              <a:gd name="T3" fmla="*/ 4498 h 9241"/>
              <a:gd name="T4" fmla="*/ 7070 w 7211"/>
              <a:gd name="T5" fmla="*/ 4498 h 9241"/>
              <a:gd name="T6" fmla="*/ 7070 w 7211"/>
              <a:gd name="T7" fmla="*/ 4498 h 9241"/>
              <a:gd name="T8" fmla="*/ 134 w 7211"/>
              <a:gd name="T9" fmla="*/ 3387 h 9241"/>
              <a:gd name="T10" fmla="*/ 4024 w 7211"/>
              <a:gd name="T11" fmla="*/ 158 h 9241"/>
              <a:gd name="T12" fmla="*/ 7070 w 7211"/>
              <a:gd name="T13" fmla="*/ 4498 h 9241"/>
            </a:gdLst>
            <a:ahLst/>
            <a:cxnLst>
              <a:cxn ang="0">
                <a:pos x="T0" y="T1"/>
              </a:cxn>
              <a:cxn ang="0">
                <a:pos x="T2" y="T3"/>
              </a:cxn>
              <a:cxn ang="0">
                <a:pos x="T4" y="T5"/>
              </a:cxn>
              <a:cxn ang="0">
                <a:pos x="T6" y="T7"/>
              </a:cxn>
              <a:cxn ang="0">
                <a:pos x="T8" y="T9"/>
              </a:cxn>
              <a:cxn ang="0">
                <a:pos x="T10" y="T11"/>
              </a:cxn>
              <a:cxn ang="0">
                <a:pos x="T12" y="T13"/>
              </a:cxn>
            </a:cxnLst>
            <a:rect l="0" t="0" r="r" b="b"/>
            <a:pathLst>
              <a:path w="7211" h="9241">
                <a:moveTo>
                  <a:pt x="7070" y="4498"/>
                </a:moveTo>
                <a:lnTo>
                  <a:pt x="7070" y="4498"/>
                </a:lnTo>
                <a:lnTo>
                  <a:pt x="7070" y="4498"/>
                </a:lnTo>
                <a:lnTo>
                  <a:pt x="7070" y="4498"/>
                </a:lnTo>
                <a:cubicBezTo>
                  <a:pt x="6584" y="9240"/>
                  <a:pt x="0" y="7408"/>
                  <a:pt x="134" y="3387"/>
                </a:cubicBezTo>
                <a:cubicBezTo>
                  <a:pt x="197" y="1482"/>
                  <a:pt x="2195" y="0"/>
                  <a:pt x="4024" y="158"/>
                </a:cubicBezTo>
                <a:cubicBezTo>
                  <a:pt x="6392" y="361"/>
                  <a:pt x="7210" y="2815"/>
                  <a:pt x="7070" y="4498"/>
                </a:cubicBezTo>
              </a:path>
            </a:pathLst>
          </a:custGeom>
          <a:solidFill>
            <a:schemeClr val="bg1"/>
          </a:solidFill>
          <a:ln>
            <a:noFill/>
          </a:ln>
          <a:effectLst/>
        </p:spPr>
        <p:txBody>
          <a:bodyPr wrap="none" anchor="ctr"/>
          <a:lstStyle/>
          <a:p>
            <a:endParaRPr lang="fi-FI"/>
          </a:p>
        </p:txBody>
      </p:sp>
      <p:sp>
        <p:nvSpPr>
          <p:cNvPr id="2" name="Title 1">
            <a:extLst>
              <a:ext uri="{FF2B5EF4-FFF2-40B4-BE49-F238E27FC236}">
                <a16:creationId xmlns:a16="http://schemas.microsoft.com/office/drawing/2014/main" id="{194909AC-A36B-0D47-9C35-306D6A96C230}"/>
              </a:ext>
            </a:extLst>
          </p:cNvPr>
          <p:cNvSpPr>
            <a:spLocks noGrp="1"/>
          </p:cNvSpPr>
          <p:nvPr>
            <p:ph type="ctrTitle"/>
          </p:nvPr>
        </p:nvSpPr>
        <p:spPr>
          <a:xfrm>
            <a:off x="2729178" y="310140"/>
            <a:ext cx="6884633" cy="3340222"/>
          </a:xfrm>
        </p:spPr>
        <p:txBody>
          <a:bodyPr anchor="b">
            <a:noAutofit/>
          </a:bodyPr>
          <a:lstStyle>
            <a:lvl1pPr algn="ctr">
              <a:lnSpc>
                <a:spcPts val="6500"/>
              </a:lnSpc>
              <a:defRPr sz="7500"/>
            </a:lvl1pPr>
          </a:lstStyle>
          <a:p>
            <a:r>
              <a:rPr lang="fi-FI"/>
              <a:t>Muokkaa ots. perustyyl. napsautt.</a:t>
            </a:r>
          </a:p>
        </p:txBody>
      </p:sp>
      <p:sp>
        <p:nvSpPr>
          <p:cNvPr id="3" name="Subtitle 2">
            <a:extLst>
              <a:ext uri="{FF2B5EF4-FFF2-40B4-BE49-F238E27FC236}">
                <a16:creationId xmlns:a16="http://schemas.microsoft.com/office/drawing/2014/main" id="{42F0D59A-277B-7945-B4F2-2B1C5908E0BA}"/>
              </a:ext>
            </a:extLst>
          </p:cNvPr>
          <p:cNvSpPr>
            <a:spLocks noGrp="1"/>
          </p:cNvSpPr>
          <p:nvPr>
            <p:ph type="subTitle" idx="1" hasCustomPrompt="1"/>
          </p:nvPr>
        </p:nvSpPr>
        <p:spPr>
          <a:xfrm>
            <a:off x="2729178" y="3991077"/>
            <a:ext cx="6884633" cy="685877"/>
          </a:xfrm>
        </p:spPr>
        <p:txBody>
          <a:bodyPr>
            <a:normAutofit/>
          </a:bodyPr>
          <a:lstStyle>
            <a:lvl1pPr marL="0" indent="0" algn="ctr">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solidFill>
                  <a:srgbClr val="23318E"/>
                </a:solidFill>
                <a:effectLst/>
                <a:latin typeface="Lato" panose="020F0502020204030203" pitchFamily="34" charset="77"/>
              </a:rPr>
              <a:t>Esiintyjän Nimi | </a:t>
            </a:r>
            <a:fld id="{DAAEAB31-9108-2444-AAEE-67239C7CFA2A}" type="datetime1">
              <a:rPr lang="fi-FI" smtClean="0">
                <a:solidFill>
                  <a:srgbClr val="23318E"/>
                </a:solidFill>
                <a:effectLst/>
                <a:latin typeface="Lato" panose="020F0502020204030203" pitchFamily="34" charset="77"/>
              </a:rPr>
              <a:t>23.9.2019</a:t>
            </a:fld>
            <a:endParaRPr lang="fi-FI"/>
          </a:p>
        </p:txBody>
      </p:sp>
      <p:grpSp>
        <p:nvGrpSpPr>
          <p:cNvPr id="6" name="Group 5">
            <a:extLst>
              <a:ext uri="{FF2B5EF4-FFF2-40B4-BE49-F238E27FC236}">
                <a16:creationId xmlns:a16="http://schemas.microsoft.com/office/drawing/2014/main" id="{185DE0E2-8F85-1F45-ABE0-789DC31D5EE2}"/>
              </a:ext>
            </a:extLst>
          </p:cNvPr>
          <p:cNvGrpSpPr>
            <a:grpSpLocks noChangeAspect="1"/>
          </p:cNvGrpSpPr>
          <p:nvPr userDrawn="1"/>
        </p:nvGrpSpPr>
        <p:grpSpPr>
          <a:xfrm>
            <a:off x="453993" y="5559897"/>
            <a:ext cx="2653277" cy="878400"/>
            <a:chOff x="3732213" y="628650"/>
            <a:chExt cx="2968625" cy="981075"/>
          </a:xfrm>
          <a:solidFill>
            <a:schemeClr val="bg1"/>
          </a:solidFill>
        </p:grpSpPr>
        <p:grpSp>
          <p:nvGrpSpPr>
            <p:cNvPr id="7" name="Group 6">
              <a:extLst>
                <a:ext uri="{FF2B5EF4-FFF2-40B4-BE49-F238E27FC236}">
                  <a16:creationId xmlns:a16="http://schemas.microsoft.com/office/drawing/2014/main" id="{C3CDC0E4-E303-B84C-AAF1-1F5BA0051630}"/>
                </a:ext>
              </a:extLst>
            </p:cNvPr>
            <p:cNvGrpSpPr/>
            <p:nvPr/>
          </p:nvGrpSpPr>
          <p:grpSpPr>
            <a:xfrm>
              <a:off x="4843463" y="976313"/>
              <a:ext cx="1857375" cy="282575"/>
              <a:chOff x="4843463" y="976313"/>
              <a:chExt cx="1857375" cy="282575"/>
            </a:xfrm>
            <a:grpFill/>
          </p:grpSpPr>
          <p:sp>
            <p:nvSpPr>
              <p:cNvPr id="9" name="Freeform 1">
                <a:extLst>
                  <a:ext uri="{FF2B5EF4-FFF2-40B4-BE49-F238E27FC236}">
                    <a16:creationId xmlns:a16="http://schemas.microsoft.com/office/drawing/2014/main" id="{B0385C7C-B08A-8446-988F-05B89F416DE0}"/>
                  </a:ext>
                </a:extLst>
              </p:cNvPr>
              <p:cNvSpPr>
                <a:spLocks noChangeArrowheads="1"/>
              </p:cNvSpPr>
              <p:nvPr/>
            </p:nvSpPr>
            <p:spPr bwMode="auto">
              <a:xfrm>
                <a:off x="4843463" y="1150938"/>
                <a:ext cx="53975" cy="106362"/>
              </a:xfrm>
              <a:custGeom>
                <a:avLst/>
                <a:gdLst>
                  <a:gd name="T0" fmla="*/ 148 w 152"/>
                  <a:gd name="T1" fmla="*/ 264 h 294"/>
                  <a:gd name="T2" fmla="*/ 148 w 152"/>
                  <a:gd name="T3" fmla="*/ 264 h 294"/>
                  <a:gd name="T4" fmla="*/ 148 w 152"/>
                  <a:gd name="T5" fmla="*/ 264 h 294"/>
                  <a:gd name="T6" fmla="*/ 148 w 152"/>
                  <a:gd name="T7" fmla="*/ 264 h 294"/>
                  <a:gd name="T8" fmla="*/ 146 w 152"/>
                  <a:gd name="T9" fmla="*/ 261 h 294"/>
                  <a:gd name="T10" fmla="*/ 143 w 152"/>
                  <a:gd name="T11" fmla="*/ 261 h 294"/>
                  <a:gd name="T12" fmla="*/ 143 w 152"/>
                  <a:gd name="T13" fmla="*/ 261 h 294"/>
                  <a:gd name="T14" fmla="*/ 40 w 152"/>
                  <a:gd name="T15" fmla="*/ 261 h 294"/>
                  <a:gd name="T16" fmla="*/ 40 w 152"/>
                  <a:gd name="T17" fmla="*/ 8 h 294"/>
                  <a:gd name="T18" fmla="*/ 40 w 152"/>
                  <a:gd name="T19" fmla="*/ 8 h 294"/>
                  <a:gd name="T20" fmla="*/ 40 w 152"/>
                  <a:gd name="T21" fmla="*/ 5 h 294"/>
                  <a:gd name="T22" fmla="*/ 35 w 152"/>
                  <a:gd name="T23" fmla="*/ 3 h 294"/>
                  <a:gd name="T24" fmla="*/ 29 w 152"/>
                  <a:gd name="T25" fmla="*/ 0 h 294"/>
                  <a:gd name="T26" fmla="*/ 21 w 152"/>
                  <a:gd name="T27" fmla="*/ 0 h 294"/>
                  <a:gd name="T28" fmla="*/ 11 w 152"/>
                  <a:gd name="T29" fmla="*/ 0 h 294"/>
                  <a:gd name="T30" fmla="*/ 5 w 152"/>
                  <a:gd name="T31" fmla="*/ 3 h 294"/>
                  <a:gd name="T32" fmla="*/ 3 w 152"/>
                  <a:gd name="T33" fmla="*/ 5 h 294"/>
                  <a:gd name="T34" fmla="*/ 0 w 152"/>
                  <a:gd name="T35" fmla="*/ 8 h 294"/>
                  <a:gd name="T36" fmla="*/ 0 w 152"/>
                  <a:gd name="T37" fmla="*/ 8 h 294"/>
                  <a:gd name="T38" fmla="*/ 0 w 152"/>
                  <a:gd name="T39" fmla="*/ 277 h 294"/>
                  <a:gd name="T40" fmla="*/ 0 w 152"/>
                  <a:gd name="T41" fmla="*/ 277 h 294"/>
                  <a:gd name="T42" fmla="*/ 5 w 152"/>
                  <a:gd name="T43" fmla="*/ 290 h 294"/>
                  <a:gd name="T44" fmla="*/ 16 w 152"/>
                  <a:gd name="T45" fmla="*/ 293 h 294"/>
                  <a:gd name="T46" fmla="*/ 16 w 152"/>
                  <a:gd name="T47" fmla="*/ 293 h 294"/>
                  <a:gd name="T48" fmla="*/ 143 w 152"/>
                  <a:gd name="T49" fmla="*/ 293 h 294"/>
                  <a:gd name="T50" fmla="*/ 143 w 152"/>
                  <a:gd name="T51" fmla="*/ 293 h 294"/>
                  <a:gd name="T52" fmla="*/ 146 w 152"/>
                  <a:gd name="T53" fmla="*/ 293 h 294"/>
                  <a:gd name="T54" fmla="*/ 148 w 152"/>
                  <a:gd name="T55" fmla="*/ 290 h 294"/>
                  <a:gd name="T56" fmla="*/ 151 w 152"/>
                  <a:gd name="T57" fmla="*/ 285 h 294"/>
                  <a:gd name="T58" fmla="*/ 151 w 152"/>
                  <a:gd name="T59" fmla="*/ 277 h 294"/>
                  <a:gd name="T60" fmla="*/ 151 w 152"/>
                  <a:gd name="T61" fmla="*/ 269 h 294"/>
                  <a:gd name="T62" fmla="*/ 148 w 152"/>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94">
                    <a:moveTo>
                      <a:pt x="148" y="264"/>
                    </a:moveTo>
                    <a:lnTo>
                      <a:pt x="148" y="264"/>
                    </a:lnTo>
                    <a:lnTo>
                      <a:pt x="148" y="264"/>
                    </a:lnTo>
                    <a:lnTo>
                      <a:pt x="148" y="264"/>
                    </a:lnTo>
                    <a:lnTo>
                      <a:pt x="146" y="261"/>
                    </a:lnTo>
                    <a:lnTo>
                      <a:pt x="143" y="261"/>
                    </a:lnTo>
                    <a:lnTo>
                      <a:pt x="143" y="261"/>
                    </a:lnTo>
                    <a:lnTo>
                      <a:pt x="40" y="261"/>
                    </a:lnTo>
                    <a:lnTo>
                      <a:pt x="40" y="8"/>
                    </a:lnTo>
                    <a:lnTo>
                      <a:pt x="40" y="8"/>
                    </a:lnTo>
                    <a:cubicBezTo>
                      <a:pt x="40" y="5"/>
                      <a:pt x="40" y="5"/>
                      <a:pt x="40" y="5"/>
                    </a:cubicBezTo>
                    <a:cubicBezTo>
                      <a:pt x="37" y="3"/>
                      <a:pt x="37" y="3"/>
                      <a:pt x="35" y="3"/>
                    </a:cubicBezTo>
                    <a:cubicBezTo>
                      <a:pt x="35" y="3"/>
                      <a:pt x="32" y="0"/>
                      <a:pt x="29" y="0"/>
                    </a:cubicBezTo>
                    <a:cubicBezTo>
                      <a:pt x="27" y="0"/>
                      <a:pt x="24" y="0"/>
                      <a:pt x="21" y="0"/>
                    </a:cubicBezTo>
                    <a:cubicBezTo>
                      <a:pt x="16" y="0"/>
                      <a:pt x="13" y="0"/>
                      <a:pt x="11" y="0"/>
                    </a:cubicBezTo>
                    <a:cubicBezTo>
                      <a:pt x="8" y="0"/>
                      <a:pt x="5" y="3"/>
                      <a:pt x="5" y="3"/>
                    </a:cubicBezTo>
                    <a:cubicBezTo>
                      <a:pt x="3" y="3"/>
                      <a:pt x="3" y="3"/>
                      <a:pt x="3" y="5"/>
                    </a:cubicBezTo>
                    <a:cubicBezTo>
                      <a:pt x="3" y="5"/>
                      <a:pt x="0" y="5"/>
                      <a:pt x="0" y="8"/>
                    </a:cubicBezTo>
                    <a:lnTo>
                      <a:pt x="0" y="8"/>
                    </a:lnTo>
                    <a:lnTo>
                      <a:pt x="0" y="277"/>
                    </a:lnTo>
                    <a:lnTo>
                      <a:pt x="0" y="277"/>
                    </a:lnTo>
                    <a:cubicBezTo>
                      <a:pt x="0" y="285"/>
                      <a:pt x="3" y="287"/>
                      <a:pt x="5" y="290"/>
                    </a:cubicBezTo>
                    <a:cubicBezTo>
                      <a:pt x="8" y="293"/>
                      <a:pt x="11" y="293"/>
                      <a:pt x="16" y="293"/>
                    </a:cubicBezTo>
                    <a:lnTo>
                      <a:pt x="16" y="293"/>
                    </a:lnTo>
                    <a:lnTo>
                      <a:pt x="143" y="293"/>
                    </a:lnTo>
                    <a:lnTo>
                      <a:pt x="143" y="293"/>
                    </a:lnTo>
                    <a:lnTo>
                      <a:pt x="146" y="293"/>
                    </a:lnTo>
                    <a:lnTo>
                      <a:pt x="148" y="290"/>
                    </a:lnTo>
                    <a:cubicBezTo>
                      <a:pt x="148" y="287"/>
                      <a:pt x="151" y="287"/>
                      <a:pt x="151" y="285"/>
                    </a:cubicBezTo>
                    <a:cubicBezTo>
                      <a:pt x="151" y="282"/>
                      <a:pt x="151" y="280"/>
                      <a:pt x="151" y="277"/>
                    </a:cubicBezTo>
                    <a:cubicBezTo>
                      <a:pt x="151" y="274"/>
                      <a:pt x="151" y="272"/>
                      <a:pt x="151" y="269"/>
                    </a:cubicBezTo>
                    <a:cubicBezTo>
                      <a:pt x="151" y="266"/>
                      <a:pt x="148" y="266"/>
                      <a:pt x="148" y="26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 name="Freeform 2">
                <a:extLst>
                  <a:ext uri="{FF2B5EF4-FFF2-40B4-BE49-F238E27FC236}">
                    <a16:creationId xmlns:a16="http://schemas.microsoft.com/office/drawing/2014/main" id="{606F7B8B-000E-E241-9539-85E3AEDFB8B1}"/>
                  </a:ext>
                </a:extLst>
              </p:cNvPr>
              <p:cNvSpPr>
                <a:spLocks noChangeArrowheads="1"/>
              </p:cNvSpPr>
              <p:nvPr/>
            </p:nvSpPr>
            <p:spPr bwMode="auto">
              <a:xfrm>
                <a:off x="4921250" y="1150938"/>
                <a:ext cx="90488" cy="106362"/>
              </a:xfrm>
              <a:custGeom>
                <a:avLst/>
                <a:gdLst>
                  <a:gd name="T0" fmla="*/ 73 w 251"/>
                  <a:gd name="T1" fmla="*/ 186 h 296"/>
                  <a:gd name="T2" fmla="*/ 73 w 251"/>
                  <a:gd name="T3" fmla="*/ 186 h 296"/>
                  <a:gd name="T4" fmla="*/ 73 w 251"/>
                  <a:gd name="T5" fmla="*/ 186 h 296"/>
                  <a:gd name="T6" fmla="*/ 123 w 251"/>
                  <a:gd name="T7" fmla="*/ 40 h 296"/>
                  <a:gd name="T8" fmla="*/ 123 w 251"/>
                  <a:gd name="T9" fmla="*/ 40 h 296"/>
                  <a:gd name="T10" fmla="*/ 173 w 251"/>
                  <a:gd name="T11" fmla="*/ 186 h 296"/>
                  <a:gd name="T12" fmla="*/ 73 w 251"/>
                  <a:gd name="T13" fmla="*/ 186 h 296"/>
                  <a:gd name="T14" fmla="*/ 149 w 251"/>
                  <a:gd name="T15" fmla="*/ 8 h 296"/>
                  <a:gd name="T16" fmla="*/ 149 w 251"/>
                  <a:gd name="T17" fmla="*/ 8 h 296"/>
                  <a:gd name="T18" fmla="*/ 149 w 251"/>
                  <a:gd name="T19" fmla="*/ 8 h 296"/>
                  <a:gd name="T20" fmla="*/ 149 w 251"/>
                  <a:gd name="T21" fmla="*/ 8 h 296"/>
                  <a:gd name="T22" fmla="*/ 147 w 251"/>
                  <a:gd name="T23" fmla="*/ 5 h 296"/>
                  <a:gd name="T24" fmla="*/ 144 w 251"/>
                  <a:gd name="T25" fmla="*/ 3 h 296"/>
                  <a:gd name="T26" fmla="*/ 136 w 251"/>
                  <a:gd name="T27" fmla="*/ 0 h 296"/>
                  <a:gd name="T28" fmla="*/ 123 w 251"/>
                  <a:gd name="T29" fmla="*/ 0 h 296"/>
                  <a:gd name="T30" fmla="*/ 112 w 251"/>
                  <a:gd name="T31" fmla="*/ 0 h 296"/>
                  <a:gd name="T32" fmla="*/ 107 w 251"/>
                  <a:gd name="T33" fmla="*/ 3 h 296"/>
                  <a:gd name="T34" fmla="*/ 102 w 251"/>
                  <a:gd name="T35" fmla="*/ 5 h 296"/>
                  <a:gd name="T36" fmla="*/ 99 w 251"/>
                  <a:gd name="T37" fmla="*/ 8 h 296"/>
                  <a:gd name="T38" fmla="*/ 99 w 251"/>
                  <a:gd name="T39" fmla="*/ 8 h 296"/>
                  <a:gd name="T40" fmla="*/ 3 w 251"/>
                  <a:gd name="T41" fmla="*/ 280 h 296"/>
                  <a:gd name="T42" fmla="*/ 3 w 251"/>
                  <a:gd name="T43" fmla="*/ 280 h 296"/>
                  <a:gd name="T44" fmla="*/ 0 w 251"/>
                  <a:gd name="T45" fmla="*/ 287 h 296"/>
                  <a:gd name="T46" fmla="*/ 0 w 251"/>
                  <a:gd name="T47" fmla="*/ 293 h 296"/>
                  <a:gd name="T48" fmla="*/ 8 w 251"/>
                  <a:gd name="T49" fmla="*/ 295 h 296"/>
                  <a:gd name="T50" fmla="*/ 19 w 251"/>
                  <a:gd name="T51" fmla="*/ 295 h 296"/>
                  <a:gd name="T52" fmla="*/ 27 w 251"/>
                  <a:gd name="T53" fmla="*/ 295 h 296"/>
                  <a:gd name="T54" fmla="*/ 35 w 251"/>
                  <a:gd name="T55" fmla="*/ 293 h 296"/>
                  <a:gd name="T56" fmla="*/ 38 w 251"/>
                  <a:gd name="T57" fmla="*/ 290 h 296"/>
                  <a:gd name="T58" fmla="*/ 41 w 251"/>
                  <a:gd name="T59" fmla="*/ 287 h 296"/>
                  <a:gd name="T60" fmla="*/ 41 w 251"/>
                  <a:gd name="T61" fmla="*/ 287 h 296"/>
                  <a:gd name="T62" fmla="*/ 65 w 251"/>
                  <a:gd name="T63" fmla="*/ 218 h 296"/>
                  <a:gd name="T64" fmla="*/ 184 w 251"/>
                  <a:gd name="T65" fmla="*/ 218 h 296"/>
                  <a:gd name="T66" fmla="*/ 208 w 251"/>
                  <a:gd name="T67" fmla="*/ 287 h 296"/>
                  <a:gd name="T68" fmla="*/ 208 w 251"/>
                  <a:gd name="T69" fmla="*/ 287 h 296"/>
                  <a:gd name="T70" fmla="*/ 210 w 251"/>
                  <a:gd name="T71" fmla="*/ 290 h 296"/>
                  <a:gd name="T72" fmla="*/ 213 w 251"/>
                  <a:gd name="T73" fmla="*/ 293 h 296"/>
                  <a:gd name="T74" fmla="*/ 218 w 251"/>
                  <a:gd name="T75" fmla="*/ 295 h 296"/>
                  <a:gd name="T76" fmla="*/ 231 w 251"/>
                  <a:gd name="T77" fmla="*/ 295 h 296"/>
                  <a:gd name="T78" fmla="*/ 242 w 251"/>
                  <a:gd name="T79" fmla="*/ 295 h 296"/>
                  <a:gd name="T80" fmla="*/ 247 w 251"/>
                  <a:gd name="T81" fmla="*/ 293 h 296"/>
                  <a:gd name="T82" fmla="*/ 247 w 251"/>
                  <a:gd name="T83" fmla="*/ 287 h 296"/>
                  <a:gd name="T84" fmla="*/ 247 w 251"/>
                  <a:gd name="T85" fmla="*/ 280 h 296"/>
                  <a:gd name="T86" fmla="*/ 247 w 251"/>
                  <a:gd name="T87" fmla="*/ 280 h 296"/>
                  <a:gd name="T88" fmla="*/ 149 w 251"/>
                  <a:gd name="T8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1" h="296">
                    <a:moveTo>
                      <a:pt x="73" y="186"/>
                    </a:moveTo>
                    <a:lnTo>
                      <a:pt x="73" y="186"/>
                    </a:lnTo>
                    <a:lnTo>
                      <a:pt x="73" y="186"/>
                    </a:lnTo>
                    <a:lnTo>
                      <a:pt x="123" y="40"/>
                    </a:lnTo>
                    <a:lnTo>
                      <a:pt x="123" y="40"/>
                    </a:lnTo>
                    <a:lnTo>
                      <a:pt x="173" y="186"/>
                    </a:lnTo>
                    <a:lnTo>
                      <a:pt x="73" y="186"/>
                    </a:lnTo>
                    <a:close/>
                    <a:moveTo>
                      <a:pt x="149" y="8"/>
                    </a:moveTo>
                    <a:lnTo>
                      <a:pt x="149" y="8"/>
                    </a:lnTo>
                    <a:lnTo>
                      <a:pt x="149" y="8"/>
                    </a:lnTo>
                    <a:lnTo>
                      <a:pt x="149" y="8"/>
                    </a:lnTo>
                    <a:cubicBezTo>
                      <a:pt x="149" y="8"/>
                      <a:pt x="149" y="5"/>
                      <a:pt x="147" y="5"/>
                    </a:cubicBezTo>
                    <a:cubicBezTo>
                      <a:pt x="147" y="3"/>
                      <a:pt x="144" y="3"/>
                      <a:pt x="144" y="3"/>
                    </a:cubicBezTo>
                    <a:cubicBezTo>
                      <a:pt x="141" y="0"/>
                      <a:pt x="139" y="0"/>
                      <a:pt x="136" y="0"/>
                    </a:cubicBezTo>
                    <a:cubicBezTo>
                      <a:pt x="133" y="0"/>
                      <a:pt x="128" y="0"/>
                      <a:pt x="123" y="0"/>
                    </a:cubicBezTo>
                    <a:cubicBezTo>
                      <a:pt x="120" y="0"/>
                      <a:pt x="115" y="0"/>
                      <a:pt x="112" y="0"/>
                    </a:cubicBezTo>
                    <a:cubicBezTo>
                      <a:pt x="110" y="0"/>
                      <a:pt x="107" y="0"/>
                      <a:pt x="107" y="3"/>
                    </a:cubicBezTo>
                    <a:cubicBezTo>
                      <a:pt x="104" y="3"/>
                      <a:pt x="102" y="3"/>
                      <a:pt x="102" y="5"/>
                    </a:cubicBezTo>
                    <a:cubicBezTo>
                      <a:pt x="102" y="5"/>
                      <a:pt x="99" y="5"/>
                      <a:pt x="99" y="8"/>
                    </a:cubicBezTo>
                    <a:lnTo>
                      <a:pt x="99" y="8"/>
                    </a:lnTo>
                    <a:lnTo>
                      <a:pt x="3" y="280"/>
                    </a:lnTo>
                    <a:lnTo>
                      <a:pt x="3" y="280"/>
                    </a:lnTo>
                    <a:cubicBezTo>
                      <a:pt x="0" y="282"/>
                      <a:pt x="0" y="285"/>
                      <a:pt x="0" y="287"/>
                    </a:cubicBezTo>
                    <a:cubicBezTo>
                      <a:pt x="0" y="290"/>
                      <a:pt x="0" y="290"/>
                      <a:pt x="0" y="293"/>
                    </a:cubicBezTo>
                    <a:cubicBezTo>
                      <a:pt x="3" y="293"/>
                      <a:pt x="5" y="293"/>
                      <a:pt x="8" y="295"/>
                    </a:cubicBezTo>
                    <a:cubicBezTo>
                      <a:pt x="11" y="295"/>
                      <a:pt x="13" y="295"/>
                      <a:pt x="19" y="295"/>
                    </a:cubicBezTo>
                    <a:cubicBezTo>
                      <a:pt x="21" y="295"/>
                      <a:pt x="27" y="295"/>
                      <a:pt x="27" y="295"/>
                    </a:cubicBezTo>
                    <a:cubicBezTo>
                      <a:pt x="29" y="293"/>
                      <a:pt x="32" y="293"/>
                      <a:pt x="35" y="293"/>
                    </a:cubicBezTo>
                    <a:cubicBezTo>
                      <a:pt x="35" y="293"/>
                      <a:pt x="38" y="293"/>
                      <a:pt x="38" y="290"/>
                    </a:cubicBezTo>
                    <a:lnTo>
                      <a:pt x="41" y="287"/>
                    </a:lnTo>
                    <a:lnTo>
                      <a:pt x="41" y="287"/>
                    </a:lnTo>
                    <a:lnTo>
                      <a:pt x="65" y="218"/>
                    </a:lnTo>
                    <a:lnTo>
                      <a:pt x="184" y="218"/>
                    </a:lnTo>
                    <a:lnTo>
                      <a:pt x="208" y="287"/>
                    </a:lnTo>
                    <a:lnTo>
                      <a:pt x="208" y="287"/>
                    </a:lnTo>
                    <a:cubicBezTo>
                      <a:pt x="208" y="290"/>
                      <a:pt x="210" y="290"/>
                      <a:pt x="210" y="290"/>
                    </a:cubicBezTo>
                    <a:cubicBezTo>
                      <a:pt x="210" y="293"/>
                      <a:pt x="210" y="293"/>
                      <a:pt x="213" y="293"/>
                    </a:cubicBezTo>
                    <a:cubicBezTo>
                      <a:pt x="215" y="293"/>
                      <a:pt x="215" y="295"/>
                      <a:pt x="218" y="295"/>
                    </a:cubicBezTo>
                    <a:cubicBezTo>
                      <a:pt x="221" y="295"/>
                      <a:pt x="226" y="295"/>
                      <a:pt x="231" y="295"/>
                    </a:cubicBezTo>
                    <a:cubicBezTo>
                      <a:pt x="234" y="295"/>
                      <a:pt x="239" y="295"/>
                      <a:pt x="242" y="295"/>
                    </a:cubicBezTo>
                    <a:cubicBezTo>
                      <a:pt x="245" y="293"/>
                      <a:pt x="245" y="293"/>
                      <a:pt x="247" y="293"/>
                    </a:cubicBezTo>
                    <a:cubicBezTo>
                      <a:pt x="247" y="290"/>
                      <a:pt x="250" y="290"/>
                      <a:pt x="247" y="287"/>
                    </a:cubicBezTo>
                    <a:cubicBezTo>
                      <a:pt x="247" y="285"/>
                      <a:pt x="247" y="282"/>
                      <a:pt x="247" y="280"/>
                    </a:cubicBezTo>
                    <a:lnTo>
                      <a:pt x="247" y="280"/>
                    </a:lnTo>
                    <a:lnTo>
                      <a:pt x="149" y="8"/>
                    </a:ln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1" name="Freeform 3">
                <a:extLst>
                  <a:ext uri="{FF2B5EF4-FFF2-40B4-BE49-F238E27FC236}">
                    <a16:creationId xmlns:a16="http://schemas.microsoft.com/office/drawing/2014/main" id="{C58B3B76-37CB-E447-8990-1F88C5B31B4C}"/>
                  </a:ext>
                </a:extLst>
              </p:cNvPr>
              <p:cNvSpPr>
                <a:spLocks noChangeArrowheads="1"/>
              </p:cNvSpPr>
              <p:nvPr/>
            </p:nvSpPr>
            <p:spPr bwMode="auto">
              <a:xfrm>
                <a:off x="5040313" y="1150938"/>
                <a:ext cx="63500" cy="107950"/>
              </a:xfrm>
              <a:custGeom>
                <a:avLst/>
                <a:gdLst>
                  <a:gd name="T0" fmla="*/ 156 w 178"/>
                  <a:gd name="T1" fmla="*/ 161 h 302"/>
                  <a:gd name="T2" fmla="*/ 156 w 178"/>
                  <a:gd name="T3" fmla="*/ 161 h 302"/>
                  <a:gd name="T4" fmla="*/ 111 w 178"/>
                  <a:gd name="T5" fmla="*/ 135 h 302"/>
                  <a:gd name="T6" fmla="*/ 66 w 178"/>
                  <a:gd name="T7" fmla="*/ 110 h 302"/>
                  <a:gd name="T8" fmla="*/ 47 w 178"/>
                  <a:gd name="T9" fmla="*/ 73 h 302"/>
                  <a:gd name="T10" fmla="*/ 58 w 178"/>
                  <a:gd name="T11" fmla="*/ 43 h 302"/>
                  <a:gd name="T12" fmla="*/ 92 w 178"/>
                  <a:gd name="T13" fmla="*/ 32 h 302"/>
                  <a:gd name="T14" fmla="*/ 135 w 178"/>
                  <a:gd name="T15" fmla="*/ 43 h 302"/>
                  <a:gd name="T16" fmla="*/ 156 w 178"/>
                  <a:gd name="T17" fmla="*/ 54 h 302"/>
                  <a:gd name="T18" fmla="*/ 158 w 178"/>
                  <a:gd name="T19" fmla="*/ 49 h 302"/>
                  <a:gd name="T20" fmla="*/ 161 w 178"/>
                  <a:gd name="T21" fmla="*/ 35 h 302"/>
                  <a:gd name="T22" fmla="*/ 161 w 178"/>
                  <a:gd name="T23" fmla="*/ 24 h 302"/>
                  <a:gd name="T24" fmla="*/ 156 w 178"/>
                  <a:gd name="T25" fmla="*/ 19 h 302"/>
                  <a:gd name="T26" fmla="*/ 132 w 178"/>
                  <a:gd name="T27" fmla="*/ 6 h 302"/>
                  <a:gd name="T28" fmla="*/ 95 w 178"/>
                  <a:gd name="T29" fmla="*/ 0 h 302"/>
                  <a:gd name="T30" fmla="*/ 31 w 178"/>
                  <a:gd name="T31" fmla="*/ 19 h 302"/>
                  <a:gd name="T32" fmla="*/ 8 w 178"/>
                  <a:gd name="T33" fmla="*/ 76 h 302"/>
                  <a:gd name="T34" fmla="*/ 29 w 178"/>
                  <a:gd name="T35" fmla="*/ 130 h 302"/>
                  <a:gd name="T36" fmla="*/ 71 w 178"/>
                  <a:gd name="T37" fmla="*/ 159 h 302"/>
                  <a:gd name="T38" fmla="*/ 116 w 178"/>
                  <a:gd name="T39" fmla="*/ 184 h 302"/>
                  <a:gd name="T40" fmla="*/ 137 w 178"/>
                  <a:gd name="T41" fmla="*/ 218 h 302"/>
                  <a:gd name="T42" fmla="*/ 121 w 178"/>
                  <a:gd name="T43" fmla="*/ 256 h 302"/>
                  <a:gd name="T44" fmla="*/ 82 w 178"/>
                  <a:gd name="T45" fmla="*/ 269 h 302"/>
                  <a:gd name="T46" fmla="*/ 31 w 178"/>
                  <a:gd name="T47" fmla="*/ 256 h 302"/>
                  <a:gd name="T48" fmla="*/ 8 w 178"/>
                  <a:gd name="T49" fmla="*/ 242 h 302"/>
                  <a:gd name="T50" fmla="*/ 2 w 178"/>
                  <a:gd name="T51" fmla="*/ 247 h 302"/>
                  <a:gd name="T52" fmla="*/ 0 w 178"/>
                  <a:gd name="T53" fmla="*/ 261 h 302"/>
                  <a:gd name="T54" fmla="*/ 5 w 178"/>
                  <a:gd name="T55" fmla="*/ 277 h 302"/>
                  <a:gd name="T56" fmla="*/ 31 w 178"/>
                  <a:gd name="T57" fmla="*/ 293 h 302"/>
                  <a:gd name="T58" fmla="*/ 79 w 178"/>
                  <a:gd name="T59" fmla="*/ 301 h 302"/>
                  <a:gd name="T60" fmla="*/ 148 w 178"/>
                  <a:gd name="T61" fmla="*/ 280 h 302"/>
                  <a:gd name="T62" fmla="*/ 177 w 178"/>
                  <a:gd name="T63" fmla="*/ 215 h 302"/>
                  <a:gd name="T64" fmla="*/ 156 w 178"/>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302">
                    <a:moveTo>
                      <a:pt x="156" y="161"/>
                    </a:moveTo>
                    <a:lnTo>
                      <a:pt x="156" y="161"/>
                    </a:lnTo>
                    <a:lnTo>
                      <a:pt x="156" y="161"/>
                    </a:lnTo>
                    <a:lnTo>
                      <a:pt x="156" y="161"/>
                    </a:lnTo>
                    <a:cubicBezTo>
                      <a:pt x="150" y="156"/>
                      <a:pt x="143" y="151"/>
                      <a:pt x="135" y="145"/>
                    </a:cubicBezTo>
                    <a:cubicBezTo>
                      <a:pt x="127" y="143"/>
                      <a:pt x="119" y="138"/>
                      <a:pt x="111" y="135"/>
                    </a:cubicBezTo>
                    <a:cubicBezTo>
                      <a:pt x="103" y="130"/>
                      <a:pt x="95" y="127"/>
                      <a:pt x="87" y="122"/>
                    </a:cubicBezTo>
                    <a:cubicBezTo>
                      <a:pt x="79" y="119"/>
                      <a:pt x="74" y="113"/>
                      <a:pt x="66" y="110"/>
                    </a:cubicBezTo>
                    <a:cubicBezTo>
                      <a:pt x="60" y="105"/>
                      <a:pt x="55" y="99"/>
                      <a:pt x="53" y="94"/>
                    </a:cubicBezTo>
                    <a:cubicBezTo>
                      <a:pt x="47" y="89"/>
                      <a:pt x="47" y="81"/>
                      <a:pt x="47" y="73"/>
                    </a:cubicBezTo>
                    <a:cubicBezTo>
                      <a:pt x="47" y="68"/>
                      <a:pt x="47" y="62"/>
                      <a:pt x="50" y="57"/>
                    </a:cubicBezTo>
                    <a:cubicBezTo>
                      <a:pt x="50" y="52"/>
                      <a:pt x="53" y="49"/>
                      <a:pt x="58" y="43"/>
                    </a:cubicBezTo>
                    <a:cubicBezTo>
                      <a:pt x="60" y="40"/>
                      <a:pt x="66" y="38"/>
                      <a:pt x="71" y="35"/>
                    </a:cubicBezTo>
                    <a:cubicBezTo>
                      <a:pt x="79" y="32"/>
                      <a:pt x="84" y="32"/>
                      <a:pt x="92" y="32"/>
                    </a:cubicBezTo>
                    <a:cubicBezTo>
                      <a:pt x="103" y="32"/>
                      <a:pt x="111" y="32"/>
                      <a:pt x="116" y="35"/>
                    </a:cubicBezTo>
                    <a:cubicBezTo>
                      <a:pt x="124" y="38"/>
                      <a:pt x="129" y="40"/>
                      <a:pt x="135" y="43"/>
                    </a:cubicBezTo>
                    <a:cubicBezTo>
                      <a:pt x="140" y="45"/>
                      <a:pt x="143" y="49"/>
                      <a:pt x="148" y="52"/>
                    </a:cubicBezTo>
                    <a:cubicBezTo>
                      <a:pt x="150" y="52"/>
                      <a:pt x="153" y="54"/>
                      <a:pt x="156" y="54"/>
                    </a:cubicBezTo>
                    <a:cubicBezTo>
                      <a:pt x="156" y="54"/>
                      <a:pt x="156" y="54"/>
                      <a:pt x="158" y="52"/>
                    </a:cubicBezTo>
                    <a:cubicBezTo>
                      <a:pt x="158" y="52"/>
                      <a:pt x="158" y="52"/>
                      <a:pt x="158" y="49"/>
                    </a:cubicBezTo>
                    <a:cubicBezTo>
                      <a:pt x="161" y="49"/>
                      <a:pt x="161" y="45"/>
                      <a:pt x="161" y="43"/>
                    </a:cubicBezTo>
                    <a:cubicBezTo>
                      <a:pt x="161" y="40"/>
                      <a:pt x="161" y="38"/>
                      <a:pt x="161" y="35"/>
                    </a:cubicBezTo>
                    <a:cubicBezTo>
                      <a:pt x="161" y="32"/>
                      <a:pt x="161" y="32"/>
                      <a:pt x="161" y="30"/>
                    </a:cubicBezTo>
                    <a:cubicBezTo>
                      <a:pt x="161" y="27"/>
                      <a:pt x="161" y="27"/>
                      <a:pt x="161" y="24"/>
                    </a:cubicBezTo>
                    <a:cubicBezTo>
                      <a:pt x="158" y="24"/>
                      <a:pt x="158" y="22"/>
                      <a:pt x="158" y="22"/>
                    </a:cubicBezTo>
                    <a:cubicBezTo>
                      <a:pt x="158" y="22"/>
                      <a:pt x="158" y="19"/>
                      <a:pt x="156" y="19"/>
                    </a:cubicBezTo>
                    <a:cubicBezTo>
                      <a:pt x="156" y="16"/>
                      <a:pt x="150" y="14"/>
                      <a:pt x="148" y="14"/>
                    </a:cubicBezTo>
                    <a:cubicBezTo>
                      <a:pt x="143" y="11"/>
                      <a:pt x="137" y="8"/>
                      <a:pt x="132" y="6"/>
                    </a:cubicBezTo>
                    <a:cubicBezTo>
                      <a:pt x="127" y="6"/>
                      <a:pt x="121" y="3"/>
                      <a:pt x="113" y="3"/>
                    </a:cubicBezTo>
                    <a:cubicBezTo>
                      <a:pt x="108" y="0"/>
                      <a:pt x="100" y="0"/>
                      <a:pt x="95" y="0"/>
                    </a:cubicBezTo>
                    <a:cubicBezTo>
                      <a:pt x="82" y="0"/>
                      <a:pt x="71" y="3"/>
                      <a:pt x="60" y="6"/>
                    </a:cubicBezTo>
                    <a:cubicBezTo>
                      <a:pt x="50" y="8"/>
                      <a:pt x="39" y="14"/>
                      <a:pt x="31" y="19"/>
                    </a:cubicBezTo>
                    <a:cubicBezTo>
                      <a:pt x="23" y="27"/>
                      <a:pt x="18" y="35"/>
                      <a:pt x="13" y="43"/>
                    </a:cubicBezTo>
                    <a:cubicBezTo>
                      <a:pt x="10" y="54"/>
                      <a:pt x="8" y="65"/>
                      <a:pt x="8" y="76"/>
                    </a:cubicBezTo>
                    <a:cubicBezTo>
                      <a:pt x="8" y="89"/>
                      <a:pt x="10" y="99"/>
                      <a:pt x="13" y="107"/>
                    </a:cubicBezTo>
                    <a:cubicBezTo>
                      <a:pt x="16" y="116"/>
                      <a:pt x="21" y="124"/>
                      <a:pt x="29" y="130"/>
                    </a:cubicBezTo>
                    <a:cubicBezTo>
                      <a:pt x="34" y="135"/>
                      <a:pt x="39" y="143"/>
                      <a:pt x="47" y="145"/>
                    </a:cubicBezTo>
                    <a:cubicBezTo>
                      <a:pt x="55" y="151"/>
                      <a:pt x="63" y="156"/>
                      <a:pt x="71" y="159"/>
                    </a:cubicBezTo>
                    <a:cubicBezTo>
                      <a:pt x="79" y="161"/>
                      <a:pt x="87" y="167"/>
                      <a:pt x="95" y="169"/>
                    </a:cubicBezTo>
                    <a:cubicBezTo>
                      <a:pt x="103" y="175"/>
                      <a:pt x="111" y="177"/>
                      <a:pt x="116" y="184"/>
                    </a:cubicBezTo>
                    <a:cubicBezTo>
                      <a:pt x="124" y="186"/>
                      <a:pt x="127" y="191"/>
                      <a:pt x="132" y="197"/>
                    </a:cubicBezTo>
                    <a:cubicBezTo>
                      <a:pt x="135" y="205"/>
                      <a:pt x="137" y="210"/>
                      <a:pt x="137" y="218"/>
                    </a:cubicBezTo>
                    <a:cubicBezTo>
                      <a:pt x="137" y="226"/>
                      <a:pt x="135" y="234"/>
                      <a:pt x="132" y="239"/>
                    </a:cubicBezTo>
                    <a:cubicBezTo>
                      <a:pt x="129" y="244"/>
                      <a:pt x="127" y="250"/>
                      <a:pt x="121" y="256"/>
                    </a:cubicBezTo>
                    <a:cubicBezTo>
                      <a:pt x="116" y="259"/>
                      <a:pt x="111" y="261"/>
                      <a:pt x="103" y="264"/>
                    </a:cubicBezTo>
                    <a:cubicBezTo>
                      <a:pt x="98" y="267"/>
                      <a:pt x="90" y="269"/>
                      <a:pt x="82" y="269"/>
                    </a:cubicBezTo>
                    <a:cubicBezTo>
                      <a:pt x="71" y="269"/>
                      <a:pt x="60" y="267"/>
                      <a:pt x="53" y="264"/>
                    </a:cubicBezTo>
                    <a:cubicBezTo>
                      <a:pt x="45" y="261"/>
                      <a:pt x="37" y="259"/>
                      <a:pt x="31" y="256"/>
                    </a:cubicBezTo>
                    <a:cubicBezTo>
                      <a:pt x="23" y="253"/>
                      <a:pt x="21" y="250"/>
                      <a:pt x="16" y="247"/>
                    </a:cubicBezTo>
                    <a:cubicBezTo>
                      <a:pt x="13" y="244"/>
                      <a:pt x="10" y="242"/>
                      <a:pt x="8" y="242"/>
                    </a:cubicBezTo>
                    <a:cubicBezTo>
                      <a:pt x="5" y="242"/>
                      <a:pt x="5" y="242"/>
                      <a:pt x="5" y="244"/>
                    </a:cubicBezTo>
                    <a:cubicBezTo>
                      <a:pt x="2" y="244"/>
                      <a:pt x="2" y="244"/>
                      <a:pt x="2" y="247"/>
                    </a:cubicBezTo>
                    <a:cubicBezTo>
                      <a:pt x="2" y="247"/>
                      <a:pt x="0" y="250"/>
                      <a:pt x="0" y="253"/>
                    </a:cubicBezTo>
                    <a:cubicBezTo>
                      <a:pt x="0" y="256"/>
                      <a:pt x="0" y="259"/>
                      <a:pt x="0" y="261"/>
                    </a:cubicBezTo>
                    <a:cubicBezTo>
                      <a:pt x="0" y="267"/>
                      <a:pt x="0" y="269"/>
                      <a:pt x="2" y="272"/>
                    </a:cubicBezTo>
                    <a:cubicBezTo>
                      <a:pt x="2" y="275"/>
                      <a:pt x="2" y="277"/>
                      <a:pt x="5" y="277"/>
                    </a:cubicBezTo>
                    <a:cubicBezTo>
                      <a:pt x="8" y="280"/>
                      <a:pt x="10" y="283"/>
                      <a:pt x="13" y="285"/>
                    </a:cubicBezTo>
                    <a:cubicBezTo>
                      <a:pt x="18" y="288"/>
                      <a:pt x="23" y="290"/>
                      <a:pt x="31" y="293"/>
                    </a:cubicBezTo>
                    <a:cubicBezTo>
                      <a:pt x="37" y="296"/>
                      <a:pt x="45" y="296"/>
                      <a:pt x="53" y="298"/>
                    </a:cubicBezTo>
                    <a:cubicBezTo>
                      <a:pt x="60" y="301"/>
                      <a:pt x="68" y="301"/>
                      <a:pt x="79" y="301"/>
                    </a:cubicBezTo>
                    <a:cubicBezTo>
                      <a:pt x="92" y="301"/>
                      <a:pt x="105" y="298"/>
                      <a:pt x="119" y="296"/>
                    </a:cubicBezTo>
                    <a:cubicBezTo>
                      <a:pt x="129" y="290"/>
                      <a:pt x="140" y="285"/>
                      <a:pt x="148" y="280"/>
                    </a:cubicBezTo>
                    <a:cubicBezTo>
                      <a:pt x="158" y="272"/>
                      <a:pt x="164" y="261"/>
                      <a:pt x="169" y="250"/>
                    </a:cubicBezTo>
                    <a:cubicBezTo>
                      <a:pt x="174" y="239"/>
                      <a:pt x="177" y="229"/>
                      <a:pt x="177" y="215"/>
                    </a:cubicBezTo>
                    <a:cubicBezTo>
                      <a:pt x="177" y="202"/>
                      <a:pt x="174" y="194"/>
                      <a:pt x="172" y="186"/>
                    </a:cubicBezTo>
                    <a:cubicBezTo>
                      <a:pt x="166" y="175"/>
                      <a:pt x="164" y="169"/>
                      <a:pt x="156" y="161"/>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2" name="Freeform 4">
                <a:extLst>
                  <a:ext uri="{FF2B5EF4-FFF2-40B4-BE49-F238E27FC236}">
                    <a16:creationId xmlns:a16="http://schemas.microsoft.com/office/drawing/2014/main" id="{FF095F39-17D9-9A40-B201-10AF9D9BCAF2}"/>
                  </a:ext>
                </a:extLst>
              </p:cNvPr>
              <p:cNvSpPr>
                <a:spLocks noChangeArrowheads="1"/>
              </p:cNvSpPr>
              <p:nvPr/>
            </p:nvSpPr>
            <p:spPr bwMode="auto">
              <a:xfrm>
                <a:off x="5130800" y="1152525"/>
                <a:ext cx="77788"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98 w 218"/>
                  <a:gd name="T47" fmla="*/ 292 h 293"/>
                  <a:gd name="T48" fmla="*/ 109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cubicBezTo>
                      <a:pt x="209" y="0"/>
                      <a:pt x="209" y="0"/>
                      <a:pt x="209" y="0"/>
                    </a:cubicBezTo>
                    <a:lnTo>
                      <a:pt x="209" y="0"/>
                    </a:lnTo>
                    <a:lnTo>
                      <a:pt x="8" y="0"/>
                    </a:lnTo>
                    <a:lnTo>
                      <a:pt x="8" y="0"/>
                    </a:lnTo>
                    <a:lnTo>
                      <a:pt x="5" y="0"/>
                    </a:lnTo>
                    <a:cubicBezTo>
                      <a:pt x="3"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3"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5" y="290"/>
                      <a:pt x="98" y="292"/>
                    </a:cubicBezTo>
                    <a:cubicBezTo>
                      <a:pt x="101" y="292"/>
                      <a:pt x="103" y="292"/>
                      <a:pt x="109" y="292"/>
                    </a:cubicBezTo>
                    <a:cubicBezTo>
                      <a:pt x="111" y="292"/>
                      <a:pt x="114"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09" y="32"/>
                      <a:pt x="212" y="29"/>
                    </a:cubicBezTo>
                    <a:cubicBezTo>
                      <a:pt x="212" y="29"/>
                      <a:pt x="214" y="29"/>
                      <a:pt x="214" y="26"/>
                    </a:cubicBezTo>
                    <a:lnTo>
                      <a:pt x="214" y="24"/>
                    </a:lnTo>
                    <a:cubicBezTo>
                      <a:pt x="214" y="21"/>
                      <a:pt x="217" y="18"/>
                      <a:pt x="217" y="16"/>
                    </a:cubicBezTo>
                    <a:cubicBezTo>
                      <a:pt x="217" y="13"/>
                      <a:pt x="214" y="10"/>
                      <a:pt x="214" y="8"/>
                    </a:cubicBezTo>
                    <a:cubicBezTo>
                      <a:pt x="214" y="5"/>
                      <a:pt x="214" y="2"/>
                      <a:pt x="214" y="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3" name="Freeform 5">
                <a:extLst>
                  <a:ext uri="{FF2B5EF4-FFF2-40B4-BE49-F238E27FC236}">
                    <a16:creationId xmlns:a16="http://schemas.microsoft.com/office/drawing/2014/main" id="{C9ADA0D8-1BC0-C449-B065-1C44E10E1AD5}"/>
                  </a:ext>
                </a:extLst>
              </p:cNvPr>
              <p:cNvSpPr>
                <a:spLocks noChangeArrowheads="1"/>
              </p:cNvSpPr>
              <p:nvPr/>
            </p:nvSpPr>
            <p:spPr bwMode="auto">
              <a:xfrm>
                <a:off x="5241925" y="1152525"/>
                <a:ext cx="57150" cy="104775"/>
              </a:xfrm>
              <a:custGeom>
                <a:avLst/>
                <a:gdLst>
                  <a:gd name="T0" fmla="*/ 159 w 160"/>
                  <a:gd name="T1" fmla="*/ 263 h 291"/>
                  <a:gd name="T2" fmla="*/ 159 w 160"/>
                  <a:gd name="T3" fmla="*/ 263 h 291"/>
                  <a:gd name="T4" fmla="*/ 159 w 160"/>
                  <a:gd name="T5" fmla="*/ 263 h 291"/>
                  <a:gd name="T6" fmla="*/ 159 w 160"/>
                  <a:gd name="T7" fmla="*/ 263 h 291"/>
                  <a:gd name="T8" fmla="*/ 156 w 160"/>
                  <a:gd name="T9" fmla="*/ 261 h 291"/>
                  <a:gd name="T10" fmla="*/ 151 w 160"/>
                  <a:gd name="T11" fmla="*/ 258 h 291"/>
                  <a:gd name="T12" fmla="*/ 151 w 160"/>
                  <a:gd name="T13" fmla="*/ 258 h 291"/>
                  <a:gd name="T14" fmla="*/ 37 w 160"/>
                  <a:gd name="T15" fmla="*/ 258 h 291"/>
                  <a:gd name="T16" fmla="*/ 37 w 160"/>
                  <a:gd name="T17" fmla="*/ 153 h 291"/>
                  <a:gd name="T18" fmla="*/ 135 w 160"/>
                  <a:gd name="T19" fmla="*/ 153 h 291"/>
                  <a:gd name="T20" fmla="*/ 135 w 160"/>
                  <a:gd name="T21" fmla="*/ 153 h 291"/>
                  <a:gd name="T22" fmla="*/ 138 w 160"/>
                  <a:gd name="T23" fmla="*/ 153 h 291"/>
                  <a:gd name="T24" fmla="*/ 141 w 160"/>
                  <a:gd name="T25" fmla="*/ 150 h 291"/>
                  <a:gd name="T26" fmla="*/ 141 w 160"/>
                  <a:gd name="T27" fmla="*/ 145 h 291"/>
                  <a:gd name="T28" fmla="*/ 143 w 160"/>
                  <a:gd name="T29" fmla="*/ 139 h 291"/>
                  <a:gd name="T30" fmla="*/ 141 w 160"/>
                  <a:gd name="T31" fmla="*/ 132 h 291"/>
                  <a:gd name="T32" fmla="*/ 141 w 160"/>
                  <a:gd name="T33" fmla="*/ 126 h 291"/>
                  <a:gd name="T34" fmla="*/ 138 w 160"/>
                  <a:gd name="T35" fmla="*/ 124 h 291"/>
                  <a:gd name="T36" fmla="*/ 135 w 160"/>
                  <a:gd name="T37" fmla="*/ 124 h 291"/>
                  <a:gd name="T38" fmla="*/ 135 w 160"/>
                  <a:gd name="T39" fmla="*/ 124 h 291"/>
                  <a:gd name="T40" fmla="*/ 37 w 160"/>
                  <a:gd name="T41" fmla="*/ 124 h 291"/>
                  <a:gd name="T42" fmla="*/ 37 w 160"/>
                  <a:gd name="T43" fmla="*/ 32 h 291"/>
                  <a:gd name="T44" fmla="*/ 151 w 160"/>
                  <a:gd name="T45" fmla="*/ 32 h 291"/>
                  <a:gd name="T46" fmla="*/ 151 w 160"/>
                  <a:gd name="T47" fmla="*/ 32 h 291"/>
                  <a:gd name="T48" fmla="*/ 154 w 160"/>
                  <a:gd name="T49" fmla="*/ 29 h 291"/>
                  <a:gd name="T50" fmla="*/ 156 w 160"/>
                  <a:gd name="T51" fmla="*/ 26 h 291"/>
                  <a:gd name="T52" fmla="*/ 156 w 160"/>
                  <a:gd name="T53" fmla="*/ 21 h 291"/>
                  <a:gd name="T54" fmla="*/ 159 w 160"/>
                  <a:gd name="T55" fmla="*/ 16 h 291"/>
                  <a:gd name="T56" fmla="*/ 156 w 160"/>
                  <a:gd name="T57" fmla="*/ 8 h 291"/>
                  <a:gd name="T58" fmla="*/ 156 w 160"/>
                  <a:gd name="T59" fmla="*/ 2 h 291"/>
                  <a:gd name="T60" fmla="*/ 154 w 160"/>
                  <a:gd name="T61" fmla="*/ 0 h 291"/>
                  <a:gd name="T62" fmla="*/ 151 w 160"/>
                  <a:gd name="T63" fmla="*/ 0 h 291"/>
                  <a:gd name="T64" fmla="*/ 151 w 160"/>
                  <a:gd name="T65" fmla="*/ 0 h 291"/>
                  <a:gd name="T66" fmla="*/ 13 w 160"/>
                  <a:gd name="T67" fmla="*/ 0 h 291"/>
                  <a:gd name="T68" fmla="*/ 13 w 160"/>
                  <a:gd name="T69" fmla="*/ 0 h 291"/>
                  <a:gd name="T70" fmla="*/ 6 w 160"/>
                  <a:gd name="T71" fmla="*/ 2 h 291"/>
                  <a:gd name="T72" fmla="*/ 0 w 160"/>
                  <a:gd name="T73" fmla="*/ 13 h 291"/>
                  <a:gd name="T74" fmla="*/ 0 w 160"/>
                  <a:gd name="T75" fmla="*/ 13 h 291"/>
                  <a:gd name="T76" fmla="*/ 0 w 160"/>
                  <a:gd name="T77" fmla="*/ 274 h 291"/>
                  <a:gd name="T78" fmla="*/ 0 w 160"/>
                  <a:gd name="T79" fmla="*/ 274 h 291"/>
                  <a:gd name="T80" fmla="*/ 6 w 160"/>
                  <a:gd name="T81" fmla="*/ 287 h 291"/>
                  <a:gd name="T82" fmla="*/ 13 w 160"/>
                  <a:gd name="T83" fmla="*/ 290 h 291"/>
                  <a:gd name="T84" fmla="*/ 13 w 160"/>
                  <a:gd name="T85" fmla="*/ 290 h 291"/>
                  <a:gd name="T86" fmla="*/ 151 w 160"/>
                  <a:gd name="T87" fmla="*/ 290 h 291"/>
                  <a:gd name="T88" fmla="*/ 151 w 160"/>
                  <a:gd name="T89" fmla="*/ 290 h 291"/>
                  <a:gd name="T90" fmla="*/ 156 w 160"/>
                  <a:gd name="T91" fmla="*/ 290 h 291"/>
                  <a:gd name="T92" fmla="*/ 159 w 160"/>
                  <a:gd name="T93" fmla="*/ 287 h 291"/>
                  <a:gd name="T94" fmla="*/ 159 w 160"/>
                  <a:gd name="T95" fmla="*/ 282 h 291"/>
                  <a:gd name="T96" fmla="*/ 159 w 160"/>
                  <a:gd name="T97" fmla="*/ 274 h 291"/>
                  <a:gd name="T98" fmla="*/ 159 w 160"/>
                  <a:gd name="T99" fmla="*/ 269 h 291"/>
                  <a:gd name="T100" fmla="*/ 159 w 160"/>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1">
                    <a:moveTo>
                      <a:pt x="159" y="263"/>
                    </a:moveTo>
                    <a:lnTo>
                      <a:pt x="159" y="263"/>
                    </a:lnTo>
                    <a:lnTo>
                      <a:pt x="159" y="263"/>
                    </a:lnTo>
                    <a:lnTo>
                      <a:pt x="159" y="263"/>
                    </a:lnTo>
                    <a:cubicBezTo>
                      <a:pt x="156" y="261"/>
                      <a:pt x="156" y="261"/>
                      <a:pt x="156" y="261"/>
                    </a:cubicBezTo>
                    <a:cubicBezTo>
                      <a:pt x="154" y="258"/>
                      <a:pt x="154" y="258"/>
                      <a:pt x="151" y="258"/>
                    </a:cubicBezTo>
                    <a:lnTo>
                      <a:pt x="151" y="258"/>
                    </a:lnTo>
                    <a:lnTo>
                      <a:pt x="37" y="258"/>
                    </a:lnTo>
                    <a:lnTo>
                      <a:pt x="37" y="153"/>
                    </a:lnTo>
                    <a:lnTo>
                      <a:pt x="135" y="153"/>
                    </a:lnTo>
                    <a:lnTo>
                      <a:pt x="135" y="153"/>
                    </a:lnTo>
                    <a:lnTo>
                      <a:pt x="138" y="153"/>
                    </a:lnTo>
                    <a:cubicBezTo>
                      <a:pt x="138" y="153"/>
                      <a:pt x="141" y="153"/>
                      <a:pt x="141" y="150"/>
                    </a:cubicBezTo>
                    <a:cubicBezTo>
                      <a:pt x="141" y="150"/>
                      <a:pt x="141" y="147"/>
                      <a:pt x="141" y="145"/>
                    </a:cubicBezTo>
                    <a:cubicBezTo>
                      <a:pt x="143" y="145"/>
                      <a:pt x="143" y="142"/>
                      <a:pt x="143" y="139"/>
                    </a:cubicBezTo>
                    <a:cubicBezTo>
                      <a:pt x="143" y="137"/>
                      <a:pt x="143" y="134"/>
                      <a:pt x="141" y="132"/>
                    </a:cubicBezTo>
                    <a:cubicBezTo>
                      <a:pt x="141" y="129"/>
                      <a:pt x="141" y="129"/>
                      <a:pt x="141" y="126"/>
                    </a:cubicBezTo>
                    <a:lnTo>
                      <a:pt x="138" y="124"/>
                    </a:lnTo>
                    <a:lnTo>
                      <a:pt x="135" y="124"/>
                    </a:lnTo>
                    <a:lnTo>
                      <a:pt x="135" y="124"/>
                    </a:lnTo>
                    <a:lnTo>
                      <a:pt x="37" y="124"/>
                    </a:lnTo>
                    <a:lnTo>
                      <a:pt x="37" y="32"/>
                    </a:lnTo>
                    <a:lnTo>
                      <a:pt x="151" y="32"/>
                    </a:lnTo>
                    <a:lnTo>
                      <a:pt x="151" y="32"/>
                    </a:lnTo>
                    <a:lnTo>
                      <a:pt x="154" y="29"/>
                    </a:lnTo>
                    <a:cubicBezTo>
                      <a:pt x="154" y="29"/>
                      <a:pt x="156" y="29"/>
                      <a:pt x="156" y="26"/>
                    </a:cubicBezTo>
                    <a:cubicBezTo>
                      <a:pt x="156" y="26"/>
                      <a:pt x="156" y="24"/>
                      <a:pt x="156" y="21"/>
                    </a:cubicBezTo>
                    <a:cubicBezTo>
                      <a:pt x="159" y="21"/>
                      <a:pt x="159" y="18"/>
                      <a:pt x="159" y="16"/>
                    </a:cubicBezTo>
                    <a:cubicBezTo>
                      <a:pt x="159" y="13"/>
                      <a:pt x="159" y="10"/>
                      <a:pt x="156" y="8"/>
                    </a:cubicBezTo>
                    <a:cubicBezTo>
                      <a:pt x="156" y="5"/>
                      <a:pt x="156" y="2"/>
                      <a:pt x="156" y="2"/>
                    </a:cubicBezTo>
                    <a:cubicBezTo>
                      <a:pt x="156" y="0"/>
                      <a:pt x="154" y="0"/>
                      <a:pt x="154" y="0"/>
                    </a:cubicBezTo>
                    <a:lnTo>
                      <a:pt x="151" y="0"/>
                    </a:lnTo>
                    <a:lnTo>
                      <a:pt x="151" y="0"/>
                    </a:lnTo>
                    <a:lnTo>
                      <a:pt x="13" y="0"/>
                    </a:lnTo>
                    <a:lnTo>
                      <a:pt x="13" y="0"/>
                    </a:lnTo>
                    <a:cubicBezTo>
                      <a:pt x="11" y="0"/>
                      <a:pt x="8" y="0"/>
                      <a:pt x="6" y="2"/>
                    </a:cubicBezTo>
                    <a:cubicBezTo>
                      <a:pt x="0" y="5"/>
                      <a:pt x="0" y="8"/>
                      <a:pt x="0" y="13"/>
                    </a:cubicBezTo>
                    <a:lnTo>
                      <a:pt x="0" y="13"/>
                    </a:lnTo>
                    <a:lnTo>
                      <a:pt x="0" y="274"/>
                    </a:lnTo>
                    <a:lnTo>
                      <a:pt x="0" y="274"/>
                    </a:lnTo>
                    <a:cubicBezTo>
                      <a:pt x="0" y="282"/>
                      <a:pt x="0" y="284"/>
                      <a:pt x="6" y="287"/>
                    </a:cubicBezTo>
                    <a:cubicBezTo>
                      <a:pt x="8" y="290"/>
                      <a:pt x="11" y="290"/>
                      <a:pt x="13" y="290"/>
                    </a:cubicBezTo>
                    <a:lnTo>
                      <a:pt x="13" y="290"/>
                    </a:lnTo>
                    <a:lnTo>
                      <a:pt x="151" y="290"/>
                    </a:lnTo>
                    <a:lnTo>
                      <a:pt x="151" y="290"/>
                    </a:lnTo>
                    <a:cubicBezTo>
                      <a:pt x="154" y="290"/>
                      <a:pt x="154" y="290"/>
                      <a:pt x="156" y="290"/>
                    </a:cubicBezTo>
                    <a:cubicBezTo>
                      <a:pt x="156" y="290"/>
                      <a:pt x="156" y="287"/>
                      <a:pt x="159" y="287"/>
                    </a:cubicBezTo>
                    <a:cubicBezTo>
                      <a:pt x="159" y="284"/>
                      <a:pt x="159" y="284"/>
                      <a:pt x="159" y="282"/>
                    </a:cubicBezTo>
                    <a:cubicBezTo>
                      <a:pt x="159" y="279"/>
                      <a:pt x="159" y="277"/>
                      <a:pt x="159" y="274"/>
                    </a:cubicBezTo>
                    <a:cubicBezTo>
                      <a:pt x="159" y="271"/>
                      <a:pt x="159" y="269"/>
                      <a:pt x="159" y="269"/>
                    </a:cubicBezTo>
                    <a:cubicBezTo>
                      <a:pt x="159" y="266"/>
                      <a:pt x="159" y="263"/>
                      <a:pt x="159" y="26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4" name="Freeform 6">
                <a:extLst>
                  <a:ext uri="{FF2B5EF4-FFF2-40B4-BE49-F238E27FC236}">
                    <a16:creationId xmlns:a16="http://schemas.microsoft.com/office/drawing/2014/main" id="{B32D3F44-78CC-D74E-8405-F899C9DA7369}"/>
                  </a:ext>
                </a:extLst>
              </p:cNvPr>
              <p:cNvSpPr>
                <a:spLocks noChangeArrowheads="1"/>
              </p:cNvSpPr>
              <p:nvPr/>
            </p:nvSpPr>
            <p:spPr bwMode="auto">
              <a:xfrm>
                <a:off x="5343525" y="1150938"/>
                <a:ext cx="77788" cy="106362"/>
              </a:xfrm>
              <a:custGeom>
                <a:avLst/>
                <a:gdLst>
                  <a:gd name="T0" fmla="*/ 212 w 218"/>
                  <a:gd name="T1" fmla="*/ 3 h 296"/>
                  <a:gd name="T2" fmla="*/ 212 w 218"/>
                  <a:gd name="T3" fmla="*/ 3 h 296"/>
                  <a:gd name="T4" fmla="*/ 199 w 218"/>
                  <a:gd name="T5" fmla="*/ 0 h 296"/>
                  <a:gd name="T6" fmla="*/ 183 w 218"/>
                  <a:gd name="T7" fmla="*/ 3 h 296"/>
                  <a:gd name="T8" fmla="*/ 180 w 218"/>
                  <a:gd name="T9" fmla="*/ 8 h 296"/>
                  <a:gd name="T10" fmla="*/ 180 w 218"/>
                  <a:gd name="T11" fmla="*/ 166 h 296"/>
                  <a:gd name="T12" fmla="*/ 180 w 218"/>
                  <a:gd name="T13" fmla="*/ 204 h 296"/>
                  <a:gd name="T14" fmla="*/ 180 w 218"/>
                  <a:gd name="T15" fmla="*/ 241 h 296"/>
                  <a:gd name="T16" fmla="*/ 180 w 218"/>
                  <a:gd name="T17" fmla="*/ 241 h 296"/>
                  <a:gd name="T18" fmla="*/ 159 w 218"/>
                  <a:gd name="T19" fmla="*/ 199 h 296"/>
                  <a:gd name="T20" fmla="*/ 135 w 218"/>
                  <a:gd name="T21" fmla="*/ 153 h 296"/>
                  <a:gd name="T22" fmla="*/ 66 w 218"/>
                  <a:gd name="T23" fmla="*/ 24 h 296"/>
                  <a:gd name="T24" fmla="*/ 58 w 218"/>
                  <a:gd name="T25" fmla="*/ 13 h 296"/>
                  <a:gd name="T26" fmla="*/ 42 w 218"/>
                  <a:gd name="T27" fmla="*/ 3 h 296"/>
                  <a:gd name="T28" fmla="*/ 32 w 218"/>
                  <a:gd name="T29" fmla="*/ 3 h 296"/>
                  <a:gd name="T30" fmla="*/ 13 w 218"/>
                  <a:gd name="T31" fmla="*/ 3 h 296"/>
                  <a:gd name="T32" fmla="*/ 0 w 218"/>
                  <a:gd name="T33" fmla="*/ 19 h 296"/>
                  <a:gd name="T34" fmla="*/ 0 w 218"/>
                  <a:gd name="T35" fmla="*/ 287 h 296"/>
                  <a:gd name="T36" fmla="*/ 0 w 218"/>
                  <a:gd name="T37" fmla="*/ 290 h 296"/>
                  <a:gd name="T38" fmla="*/ 8 w 218"/>
                  <a:gd name="T39" fmla="*/ 295 h 296"/>
                  <a:gd name="T40" fmla="*/ 27 w 218"/>
                  <a:gd name="T41" fmla="*/ 295 h 296"/>
                  <a:gd name="T42" fmla="*/ 35 w 218"/>
                  <a:gd name="T43" fmla="*/ 290 h 296"/>
                  <a:gd name="T44" fmla="*/ 35 w 218"/>
                  <a:gd name="T45" fmla="*/ 287 h 296"/>
                  <a:gd name="T46" fmla="*/ 35 w 218"/>
                  <a:gd name="T47" fmla="*/ 110 h 296"/>
                  <a:gd name="T48" fmla="*/ 35 w 218"/>
                  <a:gd name="T49" fmla="*/ 46 h 296"/>
                  <a:gd name="T50" fmla="*/ 35 w 218"/>
                  <a:gd name="T51" fmla="*/ 46 h 296"/>
                  <a:gd name="T52" fmla="*/ 48 w 218"/>
                  <a:gd name="T53" fmla="*/ 73 h 296"/>
                  <a:gd name="T54" fmla="*/ 64 w 218"/>
                  <a:gd name="T55" fmla="*/ 99 h 296"/>
                  <a:gd name="T56" fmla="*/ 154 w 218"/>
                  <a:gd name="T57" fmla="*/ 266 h 296"/>
                  <a:gd name="T58" fmla="*/ 169 w 218"/>
                  <a:gd name="T59" fmla="*/ 287 h 296"/>
                  <a:gd name="T60" fmla="*/ 188 w 218"/>
                  <a:gd name="T61" fmla="*/ 295 h 296"/>
                  <a:gd name="T62" fmla="*/ 201 w 218"/>
                  <a:gd name="T63" fmla="*/ 295 h 296"/>
                  <a:gd name="T64" fmla="*/ 207 w 218"/>
                  <a:gd name="T65" fmla="*/ 293 h 296"/>
                  <a:gd name="T66" fmla="*/ 214 w 218"/>
                  <a:gd name="T67" fmla="*/ 285 h 296"/>
                  <a:gd name="T68" fmla="*/ 217 w 218"/>
                  <a:gd name="T69" fmla="*/ 277 h 296"/>
                  <a:gd name="T70" fmla="*/ 217 w 218"/>
                  <a:gd name="T71" fmla="*/ 8 h 296"/>
                  <a:gd name="T72" fmla="*/ 212 w 218"/>
                  <a:gd name="T73"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6">
                    <a:moveTo>
                      <a:pt x="212" y="3"/>
                    </a:moveTo>
                    <a:lnTo>
                      <a:pt x="212" y="3"/>
                    </a:lnTo>
                    <a:lnTo>
                      <a:pt x="212" y="3"/>
                    </a:lnTo>
                    <a:lnTo>
                      <a:pt x="212" y="3"/>
                    </a:lnTo>
                    <a:cubicBezTo>
                      <a:pt x="212" y="3"/>
                      <a:pt x="209" y="3"/>
                      <a:pt x="207" y="0"/>
                    </a:cubicBezTo>
                    <a:cubicBezTo>
                      <a:pt x="204" y="0"/>
                      <a:pt x="201" y="0"/>
                      <a:pt x="199" y="0"/>
                    </a:cubicBezTo>
                    <a:cubicBezTo>
                      <a:pt x="196" y="0"/>
                      <a:pt x="191" y="0"/>
                      <a:pt x="191" y="0"/>
                    </a:cubicBezTo>
                    <a:cubicBezTo>
                      <a:pt x="188" y="3"/>
                      <a:pt x="185" y="3"/>
                      <a:pt x="183" y="3"/>
                    </a:cubicBezTo>
                    <a:cubicBezTo>
                      <a:pt x="183" y="3"/>
                      <a:pt x="183" y="5"/>
                      <a:pt x="180" y="5"/>
                    </a:cubicBezTo>
                    <a:lnTo>
                      <a:pt x="180" y="8"/>
                    </a:lnTo>
                    <a:lnTo>
                      <a:pt x="180" y="8"/>
                    </a:lnTo>
                    <a:lnTo>
                      <a:pt x="180" y="166"/>
                    </a:lnTo>
                    <a:lnTo>
                      <a:pt x="180" y="204"/>
                    </a:lnTo>
                    <a:lnTo>
                      <a:pt x="180" y="204"/>
                    </a:lnTo>
                    <a:cubicBezTo>
                      <a:pt x="180" y="218"/>
                      <a:pt x="180" y="228"/>
                      <a:pt x="180" y="241"/>
                    </a:cubicBezTo>
                    <a:lnTo>
                      <a:pt x="180" y="241"/>
                    </a:lnTo>
                    <a:lnTo>
                      <a:pt x="180" y="241"/>
                    </a:lnTo>
                    <a:lnTo>
                      <a:pt x="180" y="241"/>
                    </a:lnTo>
                    <a:cubicBezTo>
                      <a:pt x="177" y="233"/>
                      <a:pt x="172" y="226"/>
                      <a:pt x="169" y="220"/>
                    </a:cubicBezTo>
                    <a:cubicBezTo>
                      <a:pt x="167" y="212"/>
                      <a:pt x="162" y="207"/>
                      <a:pt x="159" y="199"/>
                    </a:cubicBezTo>
                    <a:cubicBezTo>
                      <a:pt x="156" y="191"/>
                      <a:pt x="151" y="183"/>
                      <a:pt x="148" y="177"/>
                    </a:cubicBezTo>
                    <a:cubicBezTo>
                      <a:pt x="143" y="169"/>
                      <a:pt x="140" y="161"/>
                      <a:pt x="135" y="153"/>
                    </a:cubicBezTo>
                    <a:lnTo>
                      <a:pt x="135" y="153"/>
                    </a:lnTo>
                    <a:lnTo>
                      <a:pt x="66" y="24"/>
                    </a:lnTo>
                    <a:lnTo>
                      <a:pt x="66" y="24"/>
                    </a:lnTo>
                    <a:cubicBezTo>
                      <a:pt x="64" y="21"/>
                      <a:pt x="61" y="16"/>
                      <a:pt x="58" y="13"/>
                    </a:cubicBezTo>
                    <a:cubicBezTo>
                      <a:pt x="56" y="11"/>
                      <a:pt x="53" y="8"/>
                      <a:pt x="50" y="5"/>
                    </a:cubicBezTo>
                    <a:cubicBezTo>
                      <a:pt x="48" y="5"/>
                      <a:pt x="45" y="3"/>
                      <a:pt x="42" y="3"/>
                    </a:cubicBezTo>
                    <a:cubicBezTo>
                      <a:pt x="40" y="3"/>
                      <a:pt x="37" y="3"/>
                      <a:pt x="32" y="3"/>
                    </a:cubicBezTo>
                    <a:lnTo>
                      <a:pt x="32" y="3"/>
                    </a:lnTo>
                    <a:lnTo>
                      <a:pt x="13" y="3"/>
                    </a:lnTo>
                    <a:lnTo>
                      <a:pt x="13" y="3"/>
                    </a:lnTo>
                    <a:cubicBezTo>
                      <a:pt x="11" y="3"/>
                      <a:pt x="8" y="3"/>
                      <a:pt x="3" y="5"/>
                    </a:cubicBezTo>
                    <a:cubicBezTo>
                      <a:pt x="0" y="8"/>
                      <a:pt x="0" y="13"/>
                      <a:pt x="0" y="19"/>
                    </a:cubicBezTo>
                    <a:lnTo>
                      <a:pt x="0" y="19"/>
                    </a:lnTo>
                    <a:lnTo>
                      <a:pt x="0" y="287"/>
                    </a:lnTo>
                    <a:lnTo>
                      <a:pt x="0" y="287"/>
                    </a:lnTo>
                    <a:lnTo>
                      <a:pt x="0" y="290"/>
                    </a:lnTo>
                    <a:cubicBezTo>
                      <a:pt x="0" y="293"/>
                      <a:pt x="0" y="293"/>
                      <a:pt x="3" y="293"/>
                    </a:cubicBezTo>
                    <a:cubicBezTo>
                      <a:pt x="3" y="293"/>
                      <a:pt x="5" y="293"/>
                      <a:pt x="8" y="295"/>
                    </a:cubicBezTo>
                    <a:cubicBezTo>
                      <a:pt x="11" y="295"/>
                      <a:pt x="13" y="295"/>
                      <a:pt x="16" y="295"/>
                    </a:cubicBezTo>
                    <a:cubicBezTo>
                      <a:pt x="21" y="295"/>
                      <a:pt x="24" y="295"/>
                      <a:pt x="27" y="295"/>
                    </a:cubicBezTo>
                    <a:cubicBezTo>
                      <a:pt x="29" y="293"/>
                      <a:pt x="29" y="293"/>
                      <a:pt x="32" y="293"/>
                    </a:cubicBezTo>
                    <a:cubicBezTo>
                      <a:pt x="32" y="293"/>
                      <a:pt x="35" y="293"/>
                      <a:pt x="35" y="290"/>
                    </a:cubicBezTo>
                    <a:lnTo>
                      <a:pt x="35" y="287"/>
                    </a:lnTo>
                    <a:lnTo>
                      <a:pt x="35" y="287"/>
                    </a:lnTo>
                    <a:lnTo>
                      <a:pt x="35" y="110"/>
                    </a:lnTo>
                    <a:lnTo>
                      <a:pt x="35" y="110"/>
                    </a:lnTo>
                    <a:cubicBezTo>
                      <a:pt x="35" y="99"/>
                      <a:pt x="35" y="88"/>
                      <a:pt x="35" y="78"/>
                    </a:cubicBezTo>
                    <a:cubicBezTo>
                      <a:pt x="35" y="67"/>
                      <a:pt x="35" y="57"/>
                      <a:pt x="35" y="46"/>
                    </a:cubicBezTo>
                    <a:lnTo>
                      <a:pt x="35" y="46"/>
                    </a:lnTo>
                    <a:lnTo>
                      <a:pt x="35" y="46"/>
                    </a:lnTo>
                    <a:lnTo>
                      <a:pt x="35" y="46"/>
                    </a:lnTo>
                    <a:cubicBezTo>
                      <a:pt x="40" y="54"/>
                      <a:pt x="42" y="62"/>
                      <a:pt x="48" y="73"/>
                    </a:cubicBezTo>
                    <a:cubicBezTo>
                      <a:pt x="53" y="81"/>
                      <a:pt x="58" y="91"/>
                      <a:pt x="64" y="99"/>
                    </a:cubicBezTo>
                    <a:lnTo>
                      <a:pt x="64" y="99"/>
                    </a:lnTo>
                    <a:lnTo>
                      <a:pt x="154" y="266"/>
                    </a:lnTo>
                    <a:lnTo>
                      <a:pt x="154" y="266"/>
                    </a:lnTo>
                    <a:cubicBezTo>
                      <a:pt x="156" y="272"/>
                      <a:pt x="159" y="277"/>
                      <a:pt x="162" y="280"/>
                    </a:cubicBezTo>
                    <a:cubicBezTo>
                      <a:pt x="164" y="282"/>
                      <a:pt x="167" y="287"/>
                      <a:pt x="169" y="287"/>
                    </a:cubicBezTo>
                    <a:cubicBezTo>
                      <a:pt x="172" y="290"/>
                      <a:pt x="175" y="293"/>
                      <a:pt x="177" y="293"/>
                    </a:cubicBezTo>
                    <a:cubicBezTo>
                      <a:pt x="180" y="293"/>
                      <a:pt x="185" y="295"/>
                      <a:pt x="188" y="295"/>
                    </a:cubicBezTo>
                    <a:lnTo>
                      <a:pt x="188" y="295"/>
                    </a:lnTo>
                    <a:lnTo>
                      <a:pt x="201" y="295"/>
                    </a:lnTo>
                    <a:lnTo>
                      <a:pt x="201" y="295"/>
                    </a:lnTo>
                    <a:cubicBezTo>
                      <a:pt x="201" y="295"/>
                      <a:pt x="204" y="293"/>
                      <a:pt x="207" y="293"/>
                    </a:cubicBezTo>
                    <a:cubicBezTo>
                      <a:pt x="209" y="293"/>
                      <a:pt x="209" y="293"/>
                      <a:pt x="212" y="290"/>
                    </a:cubicBezTo>
                    <a:cubicBezTo>
                      <a:pt x="212" y="290"/>
                      <a:pt x="214" y="287"/>
                      <a:pt x="214" y="285"/>
                    </a:cubicBezTo>
                    <a:cubicBezTo>
                      <a:pt x="217" y="282"/>
                      <a:pt x="217" y="280"/>
                      <a:pt x="217" y="277"/>
                    </a:cubicBezTo>
                    <a:lnTo>
                      <a:pt x="217" y="277"/>
                    </a:lnTo>
                    <a:lnTo>
                      <a:pt x="217" y="8"/>
                    </a:lnTo>
                    <a:lnTo>
                      <a:pt x="217" y="8"/>
                    </a:lnTo>
                    <a:cubicBezTo>
                      <a:pt x="217" y="8"/>
                      <a:pt x="217" y="5"/>
                      <a:pt x="214" y="5"/>
                    </a:cubicBezTo>
                    <a:cubicBezTo>
                      <a:pt x="214" y="5"/>
                      <a:pt x="214" y="3"/>
                      <a:pt x="212"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5" name="Freeform 7">
                <a:extLst>
                  <a:ext uri="{FF2B5EF4-FFF2-40B4-BE49-F238E27FC236}">
                    <a16:creationId xmlns:a16="http://schemas.microsoft.com/office/drawing/2014/main" id="{5E0C41F5-B539-0B42-81C5-4567AB71D60C}"/>
                  </a:ext>
                </a:extLst>
              </p:cNvPr>
              <p:cNvSpPr>
                <a:spLocks noChangeArrowheads="1"/>
              </p:cNvSpPr>
              <p:nvPr/>
            </p:nvSpPr>
            <p:spPr bwMode="auto">
              <a:xfrm>
                <a:off x="5459413" y="1150938"/>
                <a:ext cx="65087" cy="107950"/>
              </a:xfrm>
              <a:custGeom>
                <a:avLst/>
                <a:gdLst>
                  <a:gd name="T0" fmla="*/ 157 w 179"/>
                  <a:gd name="T1" fmla="*/ 161 h 302"/>
                  <a:gd name="T2" fmla="*/ 157 w 179"/>
                  <a:gd name="T3" fmla="*/ 161 h 302"/>
                  <a:gd name="T4" fmla="*/ 112 w 179"/>
                  <a:gd name="T5" fmla="*/ 135 h 302"/>
                  <a:gd name="T6" fmla="*/ 66 w 179"/>
                  <a:gd name="T7" fmla="*/ 110 h 302"/>
                  <a:gd name="T8" fmla="*/ 45 w 179"/>
                  <a:gd name="T9" fmla="*/ 73 h 302"/>
                  <a:gd name="T10" fmla="*/ 58 w 179"/>
                  <a:gd name="T11" fmla="*/ 43 h 302"/>
                  <a:gd name="T12" fmla="*/ 93 w 179"/>
                  <a:gd name="T13" fmla="*/ 32 h 302"/>
                  <a:gd name="T14" fmla="*/ 136 w 179"/>
                  <a:gd name="T15" fmla="*/ 43 h 302"/>
                  <a:gd name="T16" fmla="*/ 154 w 179"/>
                  <a:gd name="T17" fmla="*/ 54 h 302"/>
                  <a:gd name="T18" fmla="*/ 159 w 179"/>
                  <a:gd name="T19" fmla="*/ 49 h 302"/>
                  <a:gd name="T20" fmla="*/ 162 w 179"/>
                  <a:gd name="T21" fmla="*/ 35 h 302"/>
                  <a:gd name="T22" fmla="*/ 159 w 179"/>
                  <a:gd name="T23" fmla="*/ 24 h 302"/>
                  <a:gd name="T24" fmla="*/ 157 w 179"/>
                  <a:gd name="T25" fmla="*/ 19 h 302"/>
                  <a:gd name="T26" fmla="*/ 133 w 179"/>
                  <a:gd name="T27" fmla="*/ 6 h 302"/>
                  <a:gd name="T28" fmla="*/ 96 w 179"/>
                  <a:gd name="T29" fmla="*/ 0 h 302"/>
                  <a:gd name="T30" fmla="*/ 31 w 179"/>
                  <a:gd name="T31" fmla="*/ 19 h 302"/>
                  <a:gd name="T32" fmla="*/ 5 w 179"/>
                  <a:gd name="T33" fmla="*/ 76 h 302"/>
                  <a:gd name="T34" fmla="*/ 26 w 179"/>
                  <a:gd name="T35" fmla="*/ 130 h 302"/>
                  <a:gd name="T36" fmla="*/ 71 w 179"/>
                  <a:gd name="T37" fmla="*/ 159 h 302"/>
                  <a:gd name="T38" fmla="*/ 117 w 179"/>
                  <a:gd name="T39" fmla="*/ 184 h 302"/>
                  <a:gd name="T40" fmla="*/ 138 w 179"/>
                  <a:gd name="T41" fmla="*/ 218 h 302"/>
                  <a:gd name="T42" fmla="*/ 122 w 179"/>
                  <a:gd name="T43" fmla="*/ 256 h 302"/>
                  <a:gd name="T44" fmla="*/ 79 w 179"/>
                  <a:gd name="T45" fmla="*/ 269 h 302"/>
                  <a:gd name="T46" fmla="*/ 29 w 179"/>
                  <a:gd name="T47" fmla="*/ 256 h 302"/>
                  <a:gd name="T48" fmla="*/ 5 w 179"/>
                  <a:gd name="T49" fmla="*/ 242 h 302"/>
                  <a:gd name="T50" fmla="*/ 0 w 179"/>
                  <a:gd name="T51" fmla="*/ 247 h 302"/>
                  <a:gd name="T52" fmla="*/ 0 w 179"/>
                  <a:gd name="T53" fmla="*/ 261 h 302"/>
                  <a:gd name="T54" fmla="*/ 5 w 179"/>
                  <a:gd name="T55" fmla="*/ 277 h 302"/>
                  <a:gd name="T56" fmla="*/ 29 w 179"/>
                  <a:gd name="T57" fmla="*/ 293 h 302"/>
                  <a:gd name="T58" fmla="*/ 79 w 179"/>
                  <a:gd name="T59" fmla="*/ 301 h 302"/>
                  <a:gd name="T60" fmla="*/ 149 w 179"/>
                  <a:gd name="T61" fmla="*/ 280 h 302"/>
                  <a:gd name="T62" fmla="*/ 178 w 179"/>
                  <a:gd name="T63" fmla="*/ 215 h 302"/>
                  <a:gd name="T64" fmla="*/ 157 w 179"/>
                  <a:gd name="T65" fmla="*/ 16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02">
                    <a:moveTo>
                      <a:pt x="157" y="161"/>
                    </a:moveTo>
                    <a:lnTo>
                      <a:pt x="157" y="161"/>
                    </a:lnTo>
                    <a:lnTo>
                      <a:pt x="157" y="161"/>
                    </a:lnTo>
                    <a:lnTo>
                      <a:pt x="157" y="161"/>
                    </a:lnTo>
                    <a:cubicBezTo>
                      <a:pt x="151" y="156"/>
                      <a:pt x="143" y="151"/>
                      <a:pt x="136" y="145"/>
                    </a:cubicBezTo>
                    <a:cubicBezTo>
                      <a:pt x="128" y="143"/>
                      <a:pt x="120" y="138"/>
                      <a:pt x="112" y="135"/>
                    </a:cubicBezTo>
                    <a:cubicBezTo>
                      <a:pt x="104" y="130"/>
                      <a:pt x="96" y="127"/>
                      <a:pt x="88" y="122"/>
                    </a:cubicBezTo>
                    <a:cubicBezTo>
                      <a:pt x="79" y="119"/>
                      <a:pt x="71" y="113"/>
                      <a:pt x="66" y="110"/>
                    </a:cubicBezTo>
                    <a:cubicBezTo>
                      <a:pt x="60" y="105"/>
                      <a:pt x="55" y="99"/>
                      <a:pt x="50" y="94"/>
                    </a:cubicBezTo>
                    <a:cubicBezTo>
                      <a:pt x="47" y="89"/>
                      <a:pt x="45" y="81"/>
                      <a:pt x="45" y="73"/>
                    </a:cubicBezTo>
                    <a:cubicBezTo>
                      <a:pt x="45" y="68"/>
                      <a:pt x="47" y="62"/>
                      <a:pt x="47" y="57"/>
                    </a:cubicBezTo>
                    <a:cubicBezTo>
                      <a:pt x="50" y="52"/>
                      <a:pt x="53" y="49"/>
                      <a:pt x="58" y="43"/>
                    </a:cubicBezTo>
                    <a:cubicBezTo>
                      <a:pt x="60" y="40"/>
                      <a:pt x="66" y="38"/>
                      <a:pt x="71" y="35"/>
                    </a:cubicBezTo>
                    <a:cubicBezTo>
                      <a:pt x="76" y="32"/>
                      <a:pt x="85" y="32"/>
                      <a:pt x="93" y="32"/>
                    </a:cubicBezTo>
                    <a:cubicBezTo>
                      <a:pt x="101" y="32"/>
                      <a:pt x="109" y="32"/>
                      <a:pt x="117" y="35"/>
                    </a:cubicBezTo>
                    <a:cubicBezTo>
                      <a:pt x="122" y="38"/>
                      <a:pt x="130" y="40"/>
                      <a:pt x="136" y="43"/>
                    </a:cubicBezTo>
                    <a:cubicBezTo>
                      <a:pt x="138" y="45"/>
                      <a:pt x="143" y="49"/>
                      <a:pt x="146" y="52"/>
                    </a:cubicBezTo>
                    <a:cubicBezTo>
                      <a:pt x="151" y="52"/>
                      <a:pt x="154" y="54"/>
                      <a:pt x="154" y="54"/>
                    </a:cubicBezTo>
                    <a:cubicBezTo>
                      <a:pt x="157" y="54"/>
                      <a:pt x="157" y="54"/>
                      <a:pt x="157" y="52"/>
                    </a:cubicBezTo>
                    <a:cubicBezTo>
                      <a:pt x="159" y="52"/>
                      <a:pt x="159" y="52"/>
                      <a:pt x="159" y="49"/>
                    </a:cubicBezTo>
                    <a:cubicBezTo>
                      <a:pt x="159" y="49"/>
                      <a:pt x="159" y="45"/>
                      <a:pt x="159" y="43"/>
                    </a:cubicBezTo>
                    <a:cubicBezTo>
                      <a:pt x="159" y="40"/>
                      <a:pt x="162" y="38"/>
                      <a:pt x="162" y="35"/>
                    </a:cubicBezTo>
                    <a:cubicBezTo>
                      <a:pt x="162" y="32"/>
                      <a:pt x="162" y="32"/>
                      <a:pt x="159" y="30"/>
                    </a:cubicBezTo>
                    <a:cubicBezTo>
                      <a:pt x="159" y="27"/>
                      <a:pt x="159" y="27"/>
                      <a:pt x="159" y="24"/>
                    </a:cubicBezTo>
                    <a:lnTo>
                      <a:pt x="159" y="22"/>
                    </a:lnTo>
                    <a:lnTo>
                      <a:pt x="157" y="19"/>
                    </a:lnTo>
                    <a:cubicBezTo>
                      <a:pt x="154" y="16"/>
                      <a:pt x="151" y="14"/>
                      <a:pt x="146" y="14"/>
                    </a:cubicBezTo>
                    <a:cubicBezTo>
                      <a:pt x="143" y="11"/>
                      <a:pt x="138" y="8"/>
                      <a:pt x="133" y="6"/>
                    </a:cubicBezTo>
                    <a:cubicBezTo>
                      <a:pt x="125" y="6"/>
                      <a:pt x="120" y="3"/>
                      <a:pt x="114" y="3"/>
                    </a:cubicBezTo>
                    <a:cubicBezTo>
                      <a:pt x="106" y="0"/>
                      <a:pt x="101" y="0"/>
                      <a:pt x="96" y="0"/>
                    </a:cubicBezTo>
                    <a:cubicBezTo>
                      <a:pt x="83" y="0"/>
                      <a:pt x="68" y="3"/>
                      <a:pt x="58" y="6"/>
                    </a:cubicBezTo>
                    <a:cubicBezTo>
                      <a:pt x="47" y="8"/>
                      <a:pt x="39" y="14"/>
                      <a:pt x="31" y="19"/>
                    </a:cubicBezTo>
                    <a:cubicBezTo>
                      <a:pt x="23" y="27"/>
                      <a:pt x="18" y="35"/>
                      <a:pt x="13" y="43"/>
                    </a:cubicBezTo>
                    <a:cubicBezTo>
                      <a:pt x="8" y="54"/>
                      <a:pt x="5" y="65"/>
                      <a:pt x="5" y="76"/>
                    </a:cubicBezTo>
                    <a:cubicBezTo>
                      <a:pt x="5" y="89"/>
                      <a:pt x="8" y="99"/>
                      <a:pt x="13" y="107"/>
                    </a:cubicBezTo>
                    <a:cubicBezTo>
                      <a:pt x="15" y="116"/>
                      <a:pt x="21" y="124"/>
                      <a:pt x="26" y="130"/>
                    </a:cubicBezTo>
                    <a:cubicBezTo>
                      <a:pt x="31" y="135"/>
                      <a:pt x="39" y="143"/>
                      <a:pt x="47" y="145"/>
                    </a:cubicBezTo>
                    <a:cubicBezTo>
                      <a:pt x="55" y="151"/>
                      <a:pt x="63" y="156"/>
                      <a:pt x="71" y="159"/>
                    </a:cubicBezTo>
                    <a:cubicBezTo>
                      <a:pt x="79" y="161"/>
                      <a:pt x="88" y="167"/>
                      <a:pt x="96" y="169"/>
                    </a:cubicBezTo>
                    <a:cubicBezTo>
                      <a:pt x="104" y="175"/>
                      <a:pt x="112" y="177"/>
                      <a:pt x="117" y="184"/>
                    </a:cubicBezTo>
                    <a:cubicBezTo>
                      <a:pt x="122" y="186"/>
                      <a:pt x="128" y="191"/>
                      <a:pt x="130" y="197"/>
                    </a:cubicBezTo>
                    <a:cubicBezTo>
                      <a:pt x="136" y="205"/>
                      <a:pt x="138" y="210"/>
                      <a:pt x="138" y="218"/>
                    </a:cubicBezTo>
                    <a:cubicBezTo>
                      <a:pt x="138" y="226"/>
                      <a:pt x="136" y="234"/>
                      <a:pt x="133" y="239"/>
                    </a:cubicBezTo>
                    <a:cubicBezTo>
                      <a:pt x="130" y="244"/>
                      <a:pt x="128" y="250"/>
                      <a:pt x="122" y="256"/>
                    </a:cubicBezTo>
                    <a:cubicBezTo>
                      <a:pt x="117" y="259"/>
                      <a:pt x="112" y="261"/>
                      <a:pt x="104" y="264"/>
                    </a:cubicBezTo>
                    <a:cubicBezTo>
                      <a:pt x="96" y="267"/>
                      <a:pt x="91" y="269"/>
                      <a:pt x="79" y="269"/>
                    </a:cubicBezTo>
                    <a:cubicBezTo>
                      <a:pt x="68" y="269"/>
                      <a:pt x="60" y="267"/>
                      <a:pt x="50" y="264"/>
                    </a:cubicBezTo>
                    <a:cubicBezTo>
                      <a:pt x="42" y="261"/>
                      <a:pt x="37" y="259"/>
                      <a:pt x="29" y="256"/>
                    </a:cubicBezTo>
                    <a:cubicBezTo>
                      <a:pt x="23" y="253"/>
                      <a:pt x="18" y="250"/>
                      <a:pt x="15" y="247"/>
                    </a:cubicBezTo>
                    <a:cubicBezTo>
                      <a:pt x="10" y="244"/>
                      <a:pt x="8" y="242"/>
                      <a:pt x="5" y="242"/>
                    </a:cubicBezTo>
                    <a:cubicBezTo>
                      <a:pt x="5" y="242"/>
                      <a:pt x="5" y="242"/>
                      <a:pt x="2" y="244"/>
                    </a:cubicBezTo>
                    <a:cubicBezTo>
                      <a:pt x="2" y="244"/>
                      <a:pt x="2" y="244"/>
                      <a:pt x="0" y="247"/>
                    </a:cubicBezTo>
                    <a:cubicBezTo>
                      <a:pt x="0" y="247"/>
                      <a:pt x="0" y="250"/>
                      <a:pt x="0" y="253"/>
                    </a:cubicBezTo>
                    <a:cubicBezTo>
                      <a:pt x="0" y="256"/>
                      <a:pt x="0" y="259"/>
                      <a:pt x="0" y="261"/>
                    </a:cubicBezTo>
                    <a:cubicBezTo>
                      <a:pt x="0" y="267"/>
                      <a:pt x="0" y="269"/>
                      <a:pt x="0" y="272"/>
                    </a:cubicBezTo>
                    <a:cubicBezTo>
                      <a:pt x="2" y="275"/>
                      <a:pt x="2" y="277"/>
                      <a:pt x="5" y="277"/>
                    </a:cubicBezTo>
                    <a:cubicBezTo>
                      <a:pt x="5" y="280"/>
                      <a:pt x="8" y="283"/>
                      <a:pt x="13" y="285"/>
                    </a:cubicBezTo>
                    <a:cubicBezTo>
                      <a:pt x="18" y="288"/>
                      <a:pt x="23" y="290"/>
                      <a:pt x="29" y="293"/>
                    </a:cubicBezTo>
                    <a:cubicBezTo>
                      <a:pt x="37" y="296"/>
                      <a:pt x="42" y="296"/>
                      <a:pt x="53" y="298"/>
                    </a:cubicBezTo>
                    <a:cubicBezTo>
                      <a:pt x="60" y="301"/>
                      <a:pt x="68" y="301"/>
                      <a:pt x="79" y="301"/>
                    </a:cubicBezTo>
                    <a:cubicBezTo>
                      <a:pt x="93" y="301"/>
                      <a:pt x="106" y="298"/>
                      <a:pt x="117" y="296"/>
                    </a:cubicBezTo>
                    <a:cubicBezTo>
                      <a:pt x="130" y="290"/>
                      <a:pt x="141" y="285"/>
                      <a:pt x="149" y="280"/>
                    </a:cubicBezTo>
                    <a:cubicBezTo>
                      <a:pt x="157" y="272"/>
                      <a:pt x="165" y="261"/>
                      <a:pt x="170" y="250"/>
                    </a:cubicBezTo>
                    <a:cubicBezTo>
                      <a:pt x="175" y="239"/>
                      <a:pt x="178" y="229"/>
                      <a:pt x="178" y="215"/>
                    </a:cubicBezTo>
                    <a:cubicBezTo>
                      <a:pt x="178" y="202"/>
                      <a:pt x="175" y="194"/>
                      <a:pt x="170" y="186"/>
                    </a:cubicBezTo>
                    <a:cubicBezTo>
                      <a:pt x="167" y="175"/>
                      <a:pt x="162" y="169"/>
                      <a:pt x="157" y="161"/>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6" name="Freeform 8">
                <a:extLst>
                  <a:ext uri="{FF2B5EF4-FFF2-40B4-BE49-F238E27FC236}">
                    <a16:creationId xmlns:a16="http://schemas.microsoft.com/office/drawing/2014/main" id="{D1B362A1-E224-6B4D-B742-FF9DAE73983E}"/>
                  </a:ext>
                </a:extLst>
              </p:cNvPr>
              <p:cNvSpPr>
                <a:spLocks noChangeArrowheads="1"/>
              </p:cNvSpPr>
              <p:nvPr/>
            </p:nvSpPr>
            <p:spPr bwMode="auto">
              <a:xfrm>
                <a:off x="5562600" y="1150938"/>
                <a:ext cx="77788" cy="107950"/>
              </a:xfrm>
              <a:custGeom>
                <a:avLst/>
                <a:gdLst>
                  <a:gd name="T0" fmla="*/ 212 w 218"/>
                  <a:gd name="T1" fmla="*/ 3 h 299"/>
                  <a:gd name="T2" fmla="*/ 212 w 218"/>
                  <a:gd name="T3" fmla="*/ 3 h 299"/>
                  <a:gd name="T4" fmla="*/ 212 w 218"/>
                  <a:gd name="T5" fmla="*/ 3 h 299"/>
                  <a:gd name="T6" fmla="*/ 212 w 218"/>
                  <a:gd name="T7" fmla="*/ 3 h 299"/>
                  <a:gd name="T8" fmla="*/ 207 w 218"/>
                  <a:gd name="T9" fmla="*/ 0 h 299"/>
                  <a:gd name="T10" fmla="*/ 199 w 218"/>
                  <a:gd name="T11" fmla="*/ 0 h 299"/>
                  <a:gd name="T12" fmla="*/ 188 w 218"/>
                  <a:gd name="T13" fmla="*/ 0 h 299"/>
                  <a:gd name="T14" fmla="*/ 183 w 218"/>
                  <a:gd name="T15" fmla="*/ 3 h 299"/>
                  <a:gd name="T16" fmla="*/ 180 w 218"/>
                  <a:gd name="T17" fmla="*/ 5 h 299"/>
                  <a:gd name="T18" fmla="*/ 178 w 218"/>
                  <a:gd name="T19" fmla="*/ 8 h 299"/>
                  <a:gd name="T20" fmla="*/ 178 w 218"/>
                  <a:gd name="T21" fmla="*/ 8 h 299"/>
                  <a:gd name="T22" fmla="*/ 178 w 218"/>
                  <a:gd name="T23" fmla="*/ 186 h 299"/>
                  <a:gd name="T24" fmla="*/ 178 w 218"/>
                  <a:gd name="T25" fmla="*/ 186 h 299"/>
                  <a:gd name="T26" fmla="*/ 175 w 218"/>
                  <a:gd name="T27" fmla="*/ 220 h 299"/>
                  <a:gd name="T28" fmla="*/ 159 w 218"/>
                  <a:gd name="T29" fmla="*/ 244 h 299"/>
                  <a:gd name="T30" fmla="*/ 138 w 218"/>
                  <a:gd name="T31" fmla="*/ 261 h 299"/>
                  <a:gd name="T32" fmla="*/ 109 w 218"/>
                  <a:gd name="T33" fmla="*/ 266 h 299"/>
                  <a:gd name="T34" fmla="*/ 80 w 218"/>
                  <a:gd name="T35" fmla="*/ 261 h 299"/>
                  <a:gd name="T36" fmla="*/ 56 w 218"/>
                  <a:gd name="T37" fmla="*/ 244 h 299"/>
                  <a:gd name="T38" fmla="*/ 43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5 w 218"/>
                  <a:gd name="T51" fmla="*/ 3 h 299"/>
                  <a:gd name="T52" fmla="*/ 29 w 218"/>
                  <a:gd name="T53" fmla="*/ 0 h 299"/>
                  <a:gd name="T54" fmla="*/ 19 w 218"/>
                  <a:gd name="T55" fmla="*/ 0 h 299"/>
                  <a:gd name="T56" fmla="*/ 11 w 218"/>
                  <a:gd name="T57" fmla="*/ 0 h 299"/>
                  <a:gd name="T58" fmla="*/ 3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4 w 218"/>
                  <a:gd name="T75" fmla="*/ 290 h 299"/>
                  <a:gd name="T76" fmla="*/ 106 w 218"/>
                  <a:gd name="T77" fmla="*/ 298 h 299"/>
                  <a:gd name="T78" fmla="*/ 151 w 218"/>
                  <a:gd name="T79" fmla="*/ 290 h 299"/>
                  <a:gd name="T80" fmla="*/ 188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5 w 218"/>
                  <a:gd name="T93" fmla="*/ 5 h 299"/>
                  <a:gd name="T94" fmla="*/ 212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2" y="3"/>
                    </a:moveTo>
                    <a:lnTo>
                      <a:pt x="212" y="3"/>
                    </a:lnTo>
                    <a:lnTo>
                      <a:pt x="212" y="3"/>
                    </a:lnTo>
                    <a:lnTo>
                      <a:pt x="212" y="3"/>
                    </a:lnTo>
                    <a:cubicBezTo>
                      <a:pt x="212" y="3"/>
                      <a:pt x="209" y="0"/>
                      <a:pt x="207" y="0"/>
                    </a:cubicBezTo>
                    <a:cubicBezTo>
                      <a:pt x="204" y="0"/>
                      <a:pt x="201" y="0"/>
                      <a:pt x="199" y="0"/>
                    </a:cubicBezTo>
                    <a:cubicBezTo>
                      <a:pt x="194" y="0"/>
                      <a:pt x="191" y="0"/>
                      <a:pt x="188" y="0"/>
                    </a:cubicBezTo>
                    <a:cubicBezTo>
                      <a:pt x="186" y="0"/>
                      <a:pt x="183" y="3"/>
                      <a:pt x="183" y="3"/>
                    </a:cubicBezTo>
                    <a:cubicBezTo>
                      <a:pt x="180" y="3"/>
                      <a:pt x="180" y="3"/>
                      <a:pt x="180" y="5"/>
                    </a:cubicBezTo>
                    <a:cubicBezTo>
                      <a:pt x="180" y="5"/>
                      <a:pt x="178" y="5"/>
                      <a:pt x="178" y="8"/>
                    </a:cubicBezTo>
                    <a:lnTo>
                      <a:pt x="178" y="8"/>
                    </a:lnTo>
                    <a:lnTo>
                      <a:pt x="178" y="186"/>
                    </a:lnTo>
                    <a:lnTo>
                      <a:pt x="178" y="186"/>
                    </a:lnTo>
                    <a:cubicBezTo>
                      <a:pt x="178" y="199"/>
                      <a:pt x="178" y="210"/>
                      <a:pt x="175" y="220"/>
                    </a:cubicBezTo>
                    <a:cubicBezTo>
                      <a:pt x="170" y="231"/>
                      <a:pt x="167" y="239"/>
                      <a:pt x="159" y="244"/>
                    </a:cubicBezTo>
                    <a:cubicBezTo>
                      <a:pt x="154" y="253"/>
                      <a:pt x="146" y="256"/>
                      <a:pt x="138" y="261"/>
                    </a:cubicBezTo>
                    <a:cubicBezTo>
                      <a:pt x="130" y="264"/>
                      <a:pt x="119" y="266"/>
                      <a:pt x="109" y="266"/>
                    </a:cubicBezTo>
                    <a:cubicBezTo>
                      <a:pt x="98" y="266"/>
                      <a:pt x="88" y="264"/>
                      <a:pt x="80" y="261"/>
                    </a:cubicBezTo>
                    <a:cubicBezTo>
                      <a:pt x="72" y="256"/>
                      <a:pt x="64" y="253"/>
                      <a:pt x="56" y="244"/>
                    </a:cubicBezTo>
                    <a:cubicBezTo>
                      <a:pt x="51" y="239"/>
                      <a:pt x="45" y="228"/>
                      <a:pt x="43" y="220"/>
                    </a:cubicBezTo>
                    <a:cubicBezTo>
                      <a:pt x="40" y="210"/>
                      <a:pt x="37" y="196"/>
                      <a:pt x="37" y="183"/>
                    </a:cubicBezTo>
                    <a:lnTo>
                      <a:pt x="37" y="183"/>
                    </a:lnTo>
                    <a:lnTo>
                      <a:pt x="37" y="8"/>
                    </a:lnTo>
                    <a:lnTo>
                      <a:pt x="37" y="8"/>
                    </a:lnTo>
                    <a:cubicBezTo>
                      <a:pt x="37" y="5"/>
                      <a:pt x="37" y="5"/>
                      <a:pt x="37" y="5"/>
                    </a:cubicBezTo>
                    <a:cubicBezTo>
                      <a:pt x="37" y="3"/>
                      <a:pt x="35" y="3"/>
                      <a:pt x="35" y="3"/>
                    </a:cubicBezTo>
                    <a:cubicBezTo>
                      <a:pt x="32" y="3"/>
                      <a:pt x="29" y="0"/>
                      <a:pt x="29" y="0"/>
                    </a:cubicBezTo>
                    <a:cubicBezTo>
                      <a:pt x="27" y="0"/>
                      <a:pt x="22" y="0"/>
                      <a:pt x="19" y="0"/>
                    </a:cubicBezTo>
                    <a:cubicBezTo>
                      <a:pt x="16" y="0"/>
                      <a:pt x="11" y="0"/>
                      <a:pt x="11" y="0"/>
                    </a:cubicBezTo>
                    <a:cubicBezTo>
                      <a:pt x="8" y="0"/>
                      <a:pt x="6" y="3"/>
                      <a:pt x="3" y="3"/>
                    </a:cubicBezTo>
                    <a:cubicBezTo>
                      <a:pt x="3" y="3"/>
                      <a:pt x="0" y="3"/>
                      <a:pt x="0" y="5"/>
                    </a:cubicBezTo>
                    <a:cubicBezTo>
                      <a:pt x="0" y="5"/>
                      <a:pt x="0" y="5"/>
                      <a:pt x="0" y="8"/>
                    </a:cubicBezTo>
                    <a:lnTo>
                      <a:pt x="0" y="8"/>
                    </a:lnTo>
                    <a:lnTo>
                      <a:pt x="0" y="188"/>
                    </a:lnTo>
                    <a:lnTo>
                      <a:pt x="0" y="188"/>
                    </a:lnTo>
                    <a:cubicBezTo>
                      <a:pt x="0" y="207"/>
                      <a:pt x="3" y="223"/>
                      <a:pt x="8" y="236"/>
                    </a:cubicBezTo>
                    <a:cubicBezTo>
                      <a:pt x="14" y="250"/>
                      <a:pt x="19" y="261"/>
                      <a:pt x="29" y="272"/>
                    </a:cubicBezTo>
                    <a:cubicBezTo>
                      <a:pt x="37" y="280"/>
                      <a:pt x="51" y="287"/>
                      <a:pt x="64" y="290"/>
                    </a:cubicBezTo>
                    <a:cubicBezTo>
                      <a:pt x="74" y="295"/>
                      <a:pt x="90" y="298"/>
                      <a:pt x="106" y="298"/>
                    </a:cubicBezTo>
                    <a:cubicBezTo>
                      <a:pt x="122" y="298"/>
                      <a:pt x="138" y="295"/>
                      <a:pt x="151" y="290"/>
                    </a:cubicBezTo>
                    <a:cubicBezTo>
                      <a:pt x="167" y="285"/>
                      <a:pt x="178" y="280"/>
                      <a:pt x="188" y="269"/>
                    </a:cubicBezTo>
                    <a:cubicBezTo>
                      <a:pt x="196" y="258"/>
                      <a:pt x="204" y="247"/>
                      <a:pt x="209" y="233"/>
                    </a:cubicBezTo>
                    <a:cubicBezTo>
                      <a:pt x="215" y="220"/>
                      <a:pt x="217" y="204"/>
                      <a:pt x="217" y="186"/>
                    </a:cubicBezTo>
                    <a:lnTo>
                      <a:pt x="217" y="186"/>
                    </a:lnTo>
                    <a:lnTo>
                      <a:pt x="217" y="8"/>
                    </a:lnTo>
                    <a:lnTo>
                      <a:pt x="217" y="8"/>
                    </a:lnTo>
                    <a:cubicBezTo>
                      <a:pt x="217" y="5"/>
                      <a:pt x="217" y="5"/>
                      <a:pt x="215" y="5"/>
                    </a:cubicBezTo>
                    <a:cubicBezTo>
                      <a:pt x="215" y="3"/>
                      <a:pt x="215" y="3"/>
                      <a:pt x="212"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7" name="Freeform 9">
                <a:extLst>
                  <a:ext uri="{FF2B5EF4-FFF2-40B4-BE49-F238E27FC236}">
                    <a16:creationId xmlns:a16="http://schemas.microsoft.com/office/drawing/2014/main" id="{14CB7A46-1D00-3B41-A5C4-38506B45C348}"/>
                  </a:ext>
                </a:extLst>
              </p:cNvPr>
              <p:cNvSpPr>
                <a:spLocks noChangeArrowheads="1"/>
              </p:cNvSpPr>
              <p:nvPr/>
            </p:nvSpPr>
            <p:spPr bwMode="auto">
              <a:xfrm>
                <a:off x="5683250"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8 w 258"/>
                  <a:gd name="T17" fmla="*/ 234 h 302"/>
                  <a:gd name="T18" fmla="*/ 45 w 258"/>
                  <a:gd name="T19" fmla="*/ 197 h 302"/>
                  <a:gd name="T20" fmla="*/ 40 w 258"/>
                  <a:gd name="T21" fmla="*/ 151 h 302"/>
                  <a:gd name="T22" fmla="*/ 45 w 258"/>
                  <a:gd name="T23" fmla="*/ 105 h 302"/>
                  <a:gd name="T24" fmla="*/ 61 w 258"/>
                  <a:gd name="T25" fmla="*/ 68 h 302"/>
                  <a:gd name="T26" fmla="*/ 87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25 w 258"/>
                  <a:gd name="T41" fmla="*/ 38 h 302"/>
                  <a:gd name="T42" fmla="*/ 225 w 258"/>
                  <a:gd name="T43" fmla="*/ 38 h 302"/>
                  <a:gd name="T44" fmla="*/ 225 w 258"/>
                  <a:gd name="T45" fmla="*/ 38 h 302"/>
                  <a:gd name="T46" fmla="*/ 225 w 258"/>
                  <a:gd name="T47" fmla="*/ 38 h 302"/>
                  <a:gd name="T48" fmla="*/ 188 w 258"/>
                  <a:gd name="T49" fmla="*/ 11 h 302"/>
                  <a:gd name="T50" fmla="*/ 132 w 258"/>
                  <a:gd name="T51" fmla="*/ 0 h 302"/>
                  <a:gd name="T52" fmla="*/ 74 w 258"/>
                  <a:gd name="T53" fmla="*/ 11 h 302"/>
                  <a:gd name="T54" fmla="*/ 32 w 258"/>
                  <a:gd name="T55" fmla="*/ 40 h 302"/>
                  <a:gd name="T56" fmla="*/ 8 w 258"/>
                  <a:gd name="T57" fmla="*/ 89 h 302"/>
                  <a:gd name="T58" fmla="*/ 0 w 258"/>
                  <a:gd name="T59" fmla="*/ 153 h 302"/>
                  <a:gd name="T60" fmla="*/ 8 w 258"/>
                  <a:gd name="T61" fmla="*/ 215 h 302"/>
                  <a:gd name="T62" fmla="*/ 29 w 258"/>
                  <a:gd name="T63" fmla="*/ 264 h 302"/>
                  <a:gd name="T64" fmla="*/ 69 w 258"/>
                  <a:gd name="T65" fmla="*/ 290 h 302"/>
                  <a:gd name="T66" fmla="*/ 127 w 258"/>
                  <a:gd name="T67" fmla="*/ 301 h 302"/>
                  <a:gd name="T68" fmla="*/ 183 w 258"/>
                  <a:gd name="T69" fmla="*/ 290 h 302"/>
                  <a:gd name="T70" fmla="*/ 225 w 258"/>
                  <a:gd name="T71" fmla="*/ 261 h 302"/>
                  <a:gd name="T72" fmla="*/ 249 w 258"/>
                  <a:gd name="T73" fmla="*/ 210 h 302"/>
                  <a:gd name="T74" fmla="*/ 257 w 258"/>
                  <a:gd name="T75" fmla="*/ 148 h 302"/>
                  <a:gd name="T76" fmla="*/ 249 w 258"/>
                  <a:gd name="T77" fmla="*/ 84 h 302"/>
                  <a:gd name="T78" fmla="*/ 225 w 258"/>
                  <a:gd name="T79" fmla="*/ 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3" y="250"/>
                      <a:pt x="170" y="259"/>
                    </a:cubicBezTo>
                    <a:cubicBezTo>
                      <a:pt x="159" y="264"/>
                      <a:pt x="146" y="267"/>
                      <a:pt x="127" y="267"/>
                    </a:cubicBezTo>
                    <a:cubicBezTo>
                      <a:pt x="111" y="267"/>
                      <a:pt x="98" y="264"/>
                      <a:pt x="85" y="259"/>
                    </a:cubicBezTo>
                    <a:cubicBezTo>
                      <a:pt x="74" y="253"/>
                      <a:pt x="66" y="244"/>
                      <a:pt x="58" y="234"/>
                    </a:cubicBezTo>
                    <a:cubicBezTo>
                      <a:pt x="53" y="223"/>
                      <a:pt x="48" y="213"/>
                      <a:pt x="45" y="197"/>
                    </a:cubicBezTo>
                    <a:cubicBezTo>
                      <a:pt x="42" y="184"/>
                      <a:pt x="40" y="167"/>
                      <a:pt x="40" y="151"/>
                    </a:cubicBezTo>
                    <a:cubicBezTo>
                      <a:pt x="40" y="135"/>
                      <a:pt x="42" y="119"/>
                      <a:pt x="45" y="105"/>
                    </a:cubicBezTo>
                    <a:cubicBezTo>
                      <a:pt x="48" y="91"/>
                      <a:pt x="53" y="78"/>
                      <a:pt x="61" y="68"/>
                    </a:cubicBezTo>
                    <a:cubicBezTo>
                      <a:pt x="66" y="57"/>
                      <a:pt x="77" y="49"/>
                      <a:pt x="87" y="43"/>
                    </a:cubicBezTo>
                    <a:cubicBezTo>
                      <a:pt x="98" y="35"/>
                      <a:pt x="114" y="32"/>
                      <a:pt x="130" y="32"/>
                    </a:cubicBezTo>
                    <a:cubicBezTo>
                      <a:pt x="146" y="32"/>
                      <a:pt x="159" y="35"/>
                      <a:pt x="172" y="43"/>
                    </a:cubicBezTo>
                    <a:cubicBezTo>
                      <a:pt x="183" y="49"/>
                      <a:pt x="191" y="57"/>
                      <a:pt x="199" y="68"/>
                    </a:cubicBezTo>
                    <a:cubicBezTo>
                      <a:pt x="204" y="78"/>
                      <a:pt x="209" y="89"/>
                      <a:pt x="212" y="105"/>
                    </a:cubicBezTo>
                    <a:cubicBezTo>
                      <a:pt x="214" y="119"/>
                      <a:pt x="217" y="135"/>
                      <a:pt x="217" y="151"/>
                    </a:cubicBezTo>
                    <a:cubicBezTo>
                      <a:pt x="217" y="167"/>
                      <a:pt x="214" y="180"/>
                      <a:pt x="212" y="194"/>
                    </a:cubicBezTo>
                    <a:close/>
                    <a:moveTo>
                      <a:pt x="225" y="38"/>
                    </a:moveTo>
                    <a:lnTo>
                      <a:pt x="225" y="38"/>
                    </a:lnTo>
                    <a:lnTo>
                      <a:pt x="225" y="38"/>
                    </a:lnTo>
                    <a:lnTo>
                      <a:pt x="225" y="38"/>
                    </a:lnTo>
                    <a:cubicBezTo>
                      <a:pt x="214" y="27"/>
                      <a:pt x="204" y="16"/>
                      <a:pt x="188" y="11"/>
                    </a:cubicBezTo>
                    <a:cubicBezTo>
                      <a:pt x="172" y="3"/>
                      <a:pt x="154" y="0"/>
                      <a:pt x="132" y="0"/>
                    </a:cubicBezTo>
                    <a:cubicBezTo>
                      <a:pt x="109" y="0"/>
                      <a:pt x="90" y="3"/>
                      <a:pt x="74" y="11"/>
                    </a:cubicBezTo>
                    <a:cubicBezTo>
                      <a:pt x="58" y="19"/>
                      <a:pt x="45" y="27"/>
                      <a:pt x="32" y="40"/>
                    </a:cubicBezTo>
                    <a:cubicBezTo>
                      <a:pt x="21" y="54"/>
                      <a:pt x="13" y="70"/>
                      <a:pt x="8" y="89"/>
                    </a:cubicBezTo>
                    <a:cubicBezTo>
                      <a:pt x="3" y="107"/>
                      <a:pt x="0" y="130"/>
                      <a:pt x="0" y="153"/>
                    </a:cubicBezTo>
                    <a:cubicBezTo>
                      <a:pt x="0" y="175"/>
                      <a:pt x="3" y="197"/>
                      <a:pt x="8" y="215"/>
                    </a:cubicBezTo>
                    <a:cubicBezTo>
                      <a:pt x="13" y="234"/>
                      <a:pt x="21" y="250"/>
                      <a:pt x="29" y="264"/>
                    </a:cubicBezTo>
                    <a:cubicBezTo>
                      <a:pt x="40" y="275"/>
                      <a:pt x="53" y="285"/>
                      <a:pt x="69" y="290"/>
                    </a:cubicBezTo>
                    <a:cubicBezTo>
                      <a:pt x="85" y="298"/>
                      <a:pt x="103" y="301"/>
                      <a:pt x="127" y="301"/>
                    </a:cubicBezTo>
                    <a:cubicBezTo>
                      <a:pt x="148" y="301"/>
                      <a:pt x="167" y="298"/>
                      <a:pt x="183" y="290"/>
                    </a:cubicBezTo>
                    <a:cubicBezTo>
                      <a:pt x="199" y="283"/>
                      <a:pt x="214" y="272"/>
                      <a:pt x="225" y="261"/>
                    </a:cubicBezTo>
                    <a:cubicBezTo>
                      <a:pt x="236" y="247"/>
                      <a:pt x="244" y="229"/>
                      <a:pt x="249" y="210"/>
                    </a:cubicBezTo>
                    <a:cubicBezTo>
                      <a:pt x="254" y="191"/>
                      <a:pt x="257" y="169"/>
                      <a:pt x="257" y="148"/>
                    </a:cubicBezTo>
                    <a:cubicBezTo>
                      <a:pt x="257" y="124"/>
                      <a:pt x="254" y="102"/>
                      <a:pt x="249" y="84"/>
                    </a:cubicBezTo>
                    <a:cubicBezTo>
                      <a:pt x="244" y="65"/>
                      <a:pt x="236" y="52"/>
                      <a:pt x="225" y="38"/>
                    </a:cubicBez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8" name="Freeform 10">
                <a:extLst>
                  <a:ext uri="{FF2B5EF4-FFF2-40B4-BE49-F238E27FC236}">
                    <a16:creationId xmlns:a16="http://schemas.microsoft.com/office/drawing/2014/main" id="{D363A912-ABBC-394D-BED9-4A57744AAB8B}"/>
                  </a:ext>
                </a:extLst>
              </p:cNvPr>
              <p:cNvSpPr>
                <a:spLocks noChangeArrowheads="1"/>
              </p:cNvSpPr>
              <p:nvPr/>
            </p:nvSpPr>
            <p:spPr bwMode="auto">
              <a:xfrm>
                <a:off x="5803900" y="1150938"/>
                <a:ext cx="38100" cy="107950"/>
              </a:xfrm>
              <a:custGeom>
                <a:avLst/>
                <a:gdLst>
                  <a:gd name="T0" fmla="*/ 101 w 107"/>
                  <a:gd name="T1" fmla="*/ 3 h 299"/>
                  <a:gd name="T2" fmla="*/ 101 w 107"/>
                  <a:gd name="T3" fmla="*/ 3 h 299"/>
                  <a:gd name="T4" fmla="*/ 101 w 107"/>
                  <a:gd name="T5" fmla="*/ 3 h 299"/>
                  <a:gd name="T6" fmla="*/ 101 w 107"/>
                  <a:gd name="T7" fmla="*/ 3 h 299"/>
                  <a:gd name="T8" fmla="*/ 95 w 107"/>
                  <a:gd name="T9" fmla="*/ 0 h 299"/>
                  <a:gd name="T10" fmla="*/ 88 w 107"/>
                  <a:gd name="T11" fmla="*/ 0 h 299"/>
                  <a:gd name="T12" fmla="*/ 77 w 107"/>
                  <a:gd name="T13" fmla="*/ 0 h 299"/>
                  <a:gd name="T14" fmla="*/ 72 w 107"/>
                  <a:gd name="T15" fmla="*/ 3 h 299"/>
                  <a:gd name="T16" fmla="*/ 69 w 107"/>
                  <a:gd name="T17" fmla="*/ 5 h 299"/>
                  <a:gd name="T18" fmla="*/ 66 w 107"/>
                  <a:gd name="T19" fmla="*/ 8 h 299"/>
                  <a:gd name="T20" fmla="*/ 66 w 107"/>
                  <a:gd name="T21" fmla="*/ 8 h 299"/>
                  <a:gd name="T22" fmla="*/ 66 w 107"/>
                  <a:gd name="T23" fmla="*/ 215 h 299"/>
                  <a:gd name="T24" fmla="*/ 66 w 107"/>
                  <a:gd name="T25" fmla="*/ 215 h 299"/>
                  <a:gd name="T26" fmla="*/ 66 w 107"/>
                  <a:gd name="T27" fmla="*/ 239 h 299"/>
                  <a:gd name="T28" fmla="*/ 61 w 107"/>
                  <a:gd name="T29" fmla="*/ 256 h 299"/>
                  <a:gd name="T30" fmla="*/ 50 w 107"/>
                  <a:gd name="T31" fmla="*/ 261 h 299"/>
                  <a:gd name="T32" fmla="*/ 40 w 107"/>
                  <a:gd name="T33" fmla="*/ 264 h 299"/>
                  <a:gd name="T34" fmla="*/ 27 w 107"/>
                  <a:gd name="T35" fmla="*/ 261 h 299"/>
                  <a:gd name="T36" fmla="*/ 19 w 107"/>
                  <a:gd name="T37" fmla="*/ 258 h 299"/>
                  <a:gd name="T38" fmla="*/ 11 w 107"/>
                  <a:gd name="T39" fmla="*/ 256 h 299"/>
                  <a:gd name="T40" fmla="*/ 6 w 107"/>
                  <a:gd name="T41" fmla="*/ 253 h 299"/>
                  <a:gd name="T42" fmla="*/ 3 w 107"/>
                  <a:gd name="T43" fmla="*/ 253 h 299"/>
                  <a:gd name="T44" fmla="*/ 0 w 107"/>
                  <a:gd name="T45" fmla="*/ 256 h 299"/>
                  <a:gd name="T46" fmla="*/ 0 w 107"/>
                  <a:gd name="T47" fmla="*/ 261 h 299"/>
                  <a:gd name="T48" fmla="*/ 0 w 107"/>
                  <a:gd name="T49" fmla="*/ 269 h 299"/>
                  <a:gd name="T50" fmla="*/ 0 w 107"/>
                  <a:gd name="T51" fmla="*/ 277 h 299"/>
                  <a:gd name="T52" fmla="*/ 0 w 107"/>
                  <a:gd name="T53" fmla="*/ 282 h 299"/>
                  <a:gd name="T54" fmla="*/ 3 w 107"/>
                  <a:gd name="T55" fmla="*/ 285 h 299"/>
                  <a:gd name="T56" fmla="*/ 3 w 107"/>
                  <a:gd name="T57" fmla="*/ 287 h 299"/>
                  <a:gd name="T58" fmla="*/ 8 w 107"/>
                  <a:gd name="T59" fmla="*/ 290 h 299"/>
                  <a:gd name="T60" fmla="*/ 19 w 107"/>
                  <a:gd name="T61" fmla="*/ 293 h 299"/>
                  <a:gd name="T62" fmla="*/ 29 w 107"/>
                  <a:gd name="T63" fmla="*/ 295 h 299"/>
                  <a:gd name="T64" fmla="*/ 43 w 107"/>
                  <a:gd name="T65" fmla="*/ 298 h 299"/>
                  <a:gd name="T66" fmla="*/ 72 w 107"/>
                  <a:gd name="T67" fmla="*/ 293 h 299"/>
                  <a:gd name="T68" fmla="*/ 93 w 107"/>
                  <a:gd name="T69" fmla="*/ 277 h 299"/>
                  <a:gd name="T70" fmla="*/ 103 w 107"/>
                  <a:gd name="T71" fmla="*/ 253 h 299"/>
                  <a:gd name="T72" fmla="*/ 106 w 107"/>
                  <a:gd name="T73" fmla="*/ 220 h 299"/>
                  <a:gd name="T74" fmla="*/ 106 w 107"/>
                  <a:gd name="T75" fmla="*/ 220 h 299"/>
                  <a:gd name="T76" fmla="*/ 106 w 107"/>
                  <a:gd name="T77" fmla="*/ 8 h 299"/>
                  <a:gd name="T78" fmla="*/ 106 w 107"/>
                  <a:gd name="T79" fmla="*/ 8 h 299"/>
                  <a:gd name="T80" fmla="*/ 103 w 107"/>
                  <a:gd name="T81" fmla="*/ 5 h 299"/>
                  <a:gd name="T82" fmla="*/ 101 w 107"/>
                  <a:gd name="T83"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99">
                    <a:moveTo>
                      <a:pt x="101" y="3"/>
                    </a:moveTo>
                    <a:lnTo>
                      <a:pt x="101" y="3"/>
                    </a:lnTo>
                    <a:lnTo>
                      <a:pt x="101" y="3"/>
                    </a:lnTo>
                    <a:lnTo>
                      <a:pt x="101" y="3"/>
                    </a:lnTo>
                    <a:cubicBezTo>
                      <a:pt x="101" y="0"/>
                      <a:pt x="98" y="0"/>
                      <a:pt x="95" y="0"/>
                    </a:cubicBezTo>
                    <a:cubicBezTo>
                      <a:pt x="93" y="0"/>
                      <a:pt x="90" y="0"/>
                      <a:pt x="88" y="0"/>
                    </a:cubicBezTo>
                    <a:cubicBezTo>
                      <a:pt x="82" y="0"/>
                      <a:pt x="80" y="0"/>
                      <a:pt x="77" y="0"/>
                    </a:cubicBezTo>
                    <a:cubicBezTo>
                      <a:pt x="74" y="0"/>
                      <a:pt x="74" y="0"/>
                      <a:pt x="72" y="3"/>
                    </a:cubicBezTo>
                    <a:cubicBezTo>
                      <a:pt x="69" y="3"/>
                      <a:pt x="69" y="3"/>
                      <a:pt x="69" y="5"/>
                    </a:cubicBezTo>
                    <a:cubicBezTo>
                      <a:pt x="69" y="5"/>
                      <a:pt x="66" y="5"/>
                      <a:pt x="66" y="8"/>
                    </a:cubicBezTo>
                    <a:lnTo>
                      <a:pt x="66" y="8"/>
                    </a:lnTo>
                    <a:lnTo>
                      <a:pt x="66" y="215"/>
                    </a:lnTo>
                    <a:lnTo>
                      <a:pt x="66" y="215"/>
                    </a:lnTo>
                    <a:cubicBezTo>
                      <a:pt x="66" y="226"/>
                      <a:pt x="66" y="233"/>
                      <a:pt x="66" y="239"/>
                    </a:cubicBezTo>
                    <a:cubicBezTo>
                      <a:pt x="64" y="247"/>
                      <a:pt x="64" y="250"/>
                      <a:pt x="61" y="256"/>
                    </a:cubicBezTo>
                    <a:cubicBezTo>
                      <a:pt x="58" y="258"/>
                      <a:pt x="56" y="261"/>
                      <a:pt x="50" y="261"/>
                    </a:cubicBezTo>
                    <a:cubicBezTo>
                      <a:pt x="48" y="264"/>
                      <a:pt x="43" y="264"/>
                      <a:pt x="40" y="264"/>
                    </a:cubicBezTo>
                    <a:cubicBezTo>
                      <a:pt x="35" y="264"/>
                      <a:pt x="29" y="264"/>
                      <a:pt x="27" y="261"/>
                    </a:cubicBezTo>
                    <a:cubicBezTo>
                      <a:pt x="24" y="261"/>
                      <a:pt x="21" y="261"/>
                      <a:pt x="19" y="258"/>
                    </a:cubicBezTo>
                    <a:cubicBezTo>
                      <a:pt x="16" y="258"/>
                      <a:pt x="13" y="256"/>
                      <a:pt x="11" y="256"/>
                    </a:cubicBezTo>
                    <a:cubicBezTo>
                      <a:pt x="8" y="253"/>
                      <a:pt x="8" y="253"/>
                      <a:pt x="6" y="253"/>
                    </a:cubicBezTo>
                    <a:cubicBezTo>
                      <a:pt x="6" y="253"/>
                      <a:pt x="6" y="253"/>
                      <a:pt x="3" y="253"/>
                    </a:cubicBezTo>
                    <a:cubicBezTo>
                      <a:pt x="3" y="253"/>
                      <a:pt x="3" y="256"/>
                      <a:pt x="0" y="256"/>
                    </a:cubicBezTo>
                    <a:cubicBezTo>
                      <a:pt x="0" y="258"/>
                      <a:pt x="0" y="258"/>
                      <a:pt x="0" y="261"/>
                    </a:cubicBezTo>
                    <a:cubicBezTo>
                      <a:pt x="0" y="264"/>
                      <a:pt x="0" y="266"/>
                      <a:pt x="0" y="269"/>
                    </a:cubicBezTo>
                    <a:cubicBezTo>
                      <a:pt x="0" y="272"/>
                      <a:pt x="0" y="274"/>
                      <a:pt x="0" y="277"/>
                    </a:cubicBezTo>
                    <a:cubicBezTo>
                      <a:pt x="0" y="280"/>
                      <a:pt x="0" y="280"/>
                      <a:pt x="0" y="282"/>
                    </a:cubicBezTo>
                    <a:cubicBezTo>
                      <a:pt x="0" y="282"/>
                      <a:pt x="0" y="282"/>
                      <a:pt x="3" y="285"/>
                    </a:cubicBezTo>
                    <a:lnTo>
                      <a:pt x="3" y="287"/>
                    </a:lnTo>
                    <a:cubicBezTo>
                      <a:pt x="6" y="287"/>
                      <a:pt x="6" y="290"/>
                      <a:pt x="8" y="290"/>
                    </a:cubicBezTo>
                    <a:cubicBezTo>
                      <a:pt x="11" y="293"/>
                      <a:pt x="13" y="293"/>
                      <a:pt x="19" y="293"/>
                    </a:cubicBezTo>
                    <a:cubicBezTo>
                      <a:pt x="21" y="295"/>
                      <a:pt x="24" y="295"/>
                      <a:pt x="29" y="295"/>
                    </a:cubicBezTo>
                    <a:cubicBezTo>
                      <a:pt x="32" y="298"/>
                      <a:pt x="37" y="298"/>
                      <a:pt x="43" y="298"/>
                    </a:cubicBezTo>
                    <a:cubicBezTo>
                      <a:pt x="53" y="298"/>
                      <a:pt x="64" y="295"/>
                      <a:pt x="72" y="293"/>
                    </a:cubicBezTo>
                    <a:cubicBezTo>
                      <a:pt x="80" y="287"/>
                      <a:pt x="88" y="282"/>
                      <a:pt x="93" y="277"/>
                    </a:cubicBezTo>
                    <a:cubicBezTo>
                      <a:pt x="98" y="269"/>
                      <a:pt x="101" y="261"/>
                      <a:pt x="103" y="253"/>
                    </a:cubicBezTo>
                    <a:cubicBezTo>
                      <a:pt x="106" y="241"/>
                      <a:pt x="106" y="231"/>
                      <a:pt x="106" y="220"/>
                    </a:cubicBezTo>
                    <a:lnTo>
                      <a:pt x="106" y="220"/>
                    </a:lnTo>
                    <a:lnTo>
                      <a:pt x="106" y="8"/>
                    </a:lnTo>
                    <a:lnTo>
                      <a:pt x="106" y="8"/>
                    </a:lnTo>
                    <a:cubicBezTo>
                      <a:pt x="106" y="5"/>
                      <a:pt x="106" y="5"/>
                      <a:pt x="103" y="5"/>
                    </a:cubicBezTo>
                    <a:cubicBezTo>
                      <a:pt x="103" y="3"/>
                      <a:pt x="103" y="3"/>
                      <a:pt x="101"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9" name="Freeform 11">
                <a:extLst>
                  <a:ext uri="{FF2B5EF4-FFF2-40B4-BE49-F238E27FC236}">
                    <a16:creationId xmlns:a16="http://schemas.microsoft.com/office/drawing/2014/main" id="{CBAEB38E-B57A-BB48-B967-7CDADB69ABC0}"/>
                  </a:ext>
                </a:extLst>
              </p:cNvPr>
              <p:cNvSpPr>
                <a:spLocks noChangeArrowheads="1"/>
              </p:cNvSpPr>
              <p:nvPr/>
            </p:nvSpPr>
            <p:spPr bwMode="auto">
              <a:xfrm>
                <a:off x="5889625" y="1152525"/>
                <a:ext cx="58738" cy="104775"/>
              </a:xfrm>
              <a:custGeom>
                <a:avLst/>
                <a:gdLst>
                  <a:gd name="T0" fmla="*/ 159 w 162"/>
                  <a:gd name="T1" fmla="*/ 263 h 291"/>
                  <a:gd name="T2" fmla="*/ 159 w 162"/>
                  <a:gd name="T3" fmla="*/ 263 h 291"/>
                  <a:gd name="T4" fmla="*/ 159 w 162"/>
                  <a:gd name="T5" fmla="*/ 263 h 291"/>
                  <a:gd name="T6" fmla="*/ 159 w 162"/>
                  <a:gd name="T7" fmla="*/ 263 h 291"/>
                  <a:gd name="T8" fmla="*/ 156 w 162"/>
                  <a:gd name="T9" fmla="*/ 261 h 291"/>
                  <a:gd name="T10" fmla="*/ 153 w 162"/>
                  <a:gd name="T11" fmla="*/ 258 h 291"/>
                  <a:gd name="T12" fmla="*/ 153 w 162"/>
                  <a:gd name="T13" fmla="*/ 258 h 291"/>
                  <a:gd name="T14" fmla="*/ 39 w 162"/>
                  <a:gd name="T15" fmla="*/ 258 h 291"/>
                  <a:gd name="T16" fmla="*/ 39 w 162"/>
                  <a:gd name="T17" fmla="*/ 153 h 291"/>
                  <a:gd name="T18" fmla="*/ 135 w 162"/>
                  <a:gd name="T19" fmla="*/ 153 h 291"/>
                  <a:gd name="T20" fmla="*/ 135 w 162"/>
                  <a:gd name="T21" fmla="*/ 153 h 291"/>
                  <a:gd name="T22" fmla="*/ 137 w 162"/>
                  <a:gd name="T23" fmla="*/ 153 h 291"/>
                  <a:gd name="T24" fmla="*/ 140 w 162"/>
                  <a:gd name="T25" fmla="*/ 150 h 291"/>
                  <a:gd name="T26" fmla="*/ 143 w 162"/>
                  <a:gd name="T27" fmla="*/ 145 h 291"/>
                  <a:gd name="T28" fmla="*/ 143 w 162"/>
                  <a:gd name="T29" fmla="*/ 139 h 291"/>
                  <a:gd name="T30" fmla="*/ 143 w 162"/>
                  <a:gd name="T31" fmla="*/ 132 h 291"/>
                  <a:gd name="T32" fmla="*/ 140 w 162"/>
                  <a:gd name="T33" fmla="*/ 126 h 291"/>
                  <a:gd name="T34" fmla="*/ 137 w 162"/>
                  <a:gd name="T35" fmla="*/ 124 h 291"/>
                  <a:gd name="T36" fmla="*/ 135 w 162"/>
                  <a:gd name="T37" fmla="*/ 124 h 291"/>
                  <a:gd name="T38" fmla="*/ 135 w 162"/>
                  <a:gd name="T39" fmla="*/ 124 h 291"/>
                  <a:gd name="T40" fmla="*/ 39 w 162"/>
                  <a:gd name="T41" fmla="*/ 124 h 291"/>
                  <a:gd name="T42" fmla="*/ 39 w 162"/>
                  <a:gd name="T43" fmla="*/ 32 h 291"/>
                  <a:gd name="T44" fmla="*/ 151 w 162"/>
                  <a:gd name="T45" fmla="*/ 32 h 291"/>
                  <a:gd name="T46" fmla="*/ 151 w 162"/>
                  <a:gd name="T47" fmla="*/ 32 h 291"/>
                  <a:gd name="T48" fmla="*/ 153 w 162"/>
                  <a:gd name="T49" fmla="*/ 29 h 291"/>
                  <a:gd name="T50" fmla="*/ 156 w 162"/>
                  <a:gd name="T51" fmla="*/ 26 h 291"/>
                  <a:gd name="T52" fmla="*/ 159 w 162"/>
                  <a:gd name="T53" fmla="*/ 21 h 291"/>
                  <a:gd name="T54" fmla="*/ 159 w 162"/>
                  <a:gd name="T55" fmla="*/ 16 h 291"/>
                  <a:gd name="T56" fmla="*/ 159 w 162"/>
                  <a:gd name="T57" fmla="*/ 8 h 291"/>
                  <a:gd name="T58" fmla="*/ 156 w 162"/>
                  <a:gd name="T59" fmla="*/ 2 h 291"/>
                  <a:gd name="T60" fmla="*/ 153 w 162"/>
                  <a:gd name="T61" fmla="*/ 0 h 291"/>
                  <a:gd name="T62" fmla="*/ 151 w 162"/>
                  <a:gd name="T63" fmla="*/ 0 h 291"/>
                  <a:gd name="T64" fmla="*/ 151 w 162"/>
                  <a:gd name="T65" fmla="*/ 0 h 291"/>
                  <a:gd name="T66" fmla="*/ 16 w 162"/>
                  <a:gd name="T67" fmla="*/ 0 h 291"/>
                  <a:gd name="T68" fmla="*/ 16 w 162"/>
                  <a:gd name="T69" fmla="*/ 0 h 291"/>
                  <a:gd name="T70" fmla="*/ 5 w 162"/>
                  <a:gd name="T71" fmla="*/ 2 h 291"/>
                  <a:gd name="T72" fmla="*/ 0 w 162"/>
                  <a:gd name="T73" fmla="*/ 13 h 291"/>
                  <a:gd name="T74" fmla="*/ 0 w 162"/>
                  <a:gd name="T75" fmla="*/ 13 h 291"/>
                  <a:gd name="T76" fmla="*/ 0 w 162"/>
                  <a:gd name="T77" fmla="*/ 274 h 291"/>
                  <a:gd name="T78" fmla="*/ 0 w 162"/>
                  <a:gd name="T79" fmla="*/ 274 h 291"/>
                  <a:gd name="T80" fmla="*/ 5 w 162"/>
                  <a:gd name="T81" fmla="*/ 287 h 291"/>
                  <a:gd name="T82" fmla="*/ 16 w 162"/>
                  <a:gd name="T83" fmla="*/ 290 h 291"/>
                  <a:gd name="T84" fmla="*/ 16 w 162"/>
                  <a:gd name="T85" fmla="*/ 290 h 291"/>
                  <a:gd name="T86" fmla="*/ 153 w 162"/>
                  <a:gd name="T87" fmla="*/ 290 h 291"/>
                  <a:gd name="T88" fmla="*/ 153 w 162"/>
                  <a:gd name="T89" fmla="*/ 290 h 291"/>
                  <a:gd name="T90" fmla="*/ 156 w 162"/>
                  <a:gd name="T91" fmla="*/ 290 h 291"/>
                  <a:gd name="T92" fmla="*/ 159 w 162"/>
                  <a:gd name="T93" fmla="*/ 287 h 291"/>
                  <a:gd name="T94" fmla="*/ 161 w 162"/>
                  <a:gd name="T95" fmla="*/ 282 h 291"/>
                  <a:gd name="T96" fmla="*/ 161 w 162"/>
                  <a:gd name="T97" fmla="*/ 274 h 291"/>
                  <a:gd name="T98" fmla="*/ 161 w 162"/>
                  <a:gd name="T99" fmla="*/ 269 h 291"/>
                  <a:gd name="T100" fmla="*/ 159 w 162"/>
                  <a:gd name="T101" fmla="*/ 26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291">
                    <a:moveTo>
                      <a:pt x="159" y="263"/>
                    </a:moveTo>
                    <a:lnTo>
                      <a:pt x="159" y="263"/>
                    </a:lnTo>
                    <a:lnTo>
                      <a:pt x="159" y="263"/>
                    </a:lnTo>
                    <a:lnTo>
                      <a:pt x="159" y="263"/>
                    </a:lnTo>
                    <a:cubicBezTo>
                      <a:pt x="159" y="261"/>
                      <a:pt x="156" y="261"/>
                      <a:pt x="156" y="261"/>
                    </a:cubicBezTo>
                    <a:cubicBezTo>
                      <a:pt x="156" y="258"/>
                      <a:pt x="153" y="258"/>
                      <a:pt x="153" y="258"/>
                    </a:cubicBezTo>
                    <a:lnTo>
                      <a:pt x="153" y="258"/>
                    </a:lnTo>
                    <a:lnTo>
                      <a:pt x="39" y="258"/>
                    </a:lnTo>
                    <a:lnTo>
                      <a:pt x="39" y="153"/>
                    </a:lnTo>
                    <a:lnTo>
                      <a:pt x="135" y="153"/>
                    </a:lnTo>
                    <a:lnTo>
                      <a:pt x="135" y="153"/>
                    </a:lnTo>
                    <a:cubicBezTo>
                      <a:pt x="137" y="153"/>
                      <a:pt x="137" y="153"/>
                      <a:pt x="137" y="153"/>
                    </a:cubicBezTo>
                    <a:cubicBezTo>
                      <a:pt x="140" y="153"/>
                      <a:pt x="140" y="153"/>
                      <a:pt x="140" y="150"/>
                    </a:cubicBezTo>
                    <a:cubicBezTo>
                      <a:pt x="143" y="150"/>
                      <a:pt x="143" y="147"/>
                      <a:pt x="143" y="145"/>
                    </a:cubicBezTo>
                    <a:cubicBezTo>
                      <a:pt x="143" y="145"/>
                      <a:pt x="143" y="142"/>
                      <a:pt x="143" y="139"/>
                    </a:cubicBezTo>
                    <a:cubicBezTo>
                      <a:pt x="143" y="137"/>
                      <a:pt x="143" y="134"/>
                      <a:pt x="143" y="132"/>
                    </a:cubicBezTo>
                    <a:cubicBezTo>
                      <a:pt x="143" y="129"/>
                      <a:pt x="143" y="129"/>
                      <a:pt x="140" y="126"/>
                    </a:cubicBezTo>
                    <a:cubicBezTo>
                      <a:pt x="140" y="126"/>
                      <a:pt x="140" y="124"/>
                      <a:pt x="137" y="124"/>
                    </a:cubicBezTo>
                    <a:cubicBezTo>
                      <a:pt x="137" y="124"/>
                      <a:pt x="137" y="124"/>
                      <a:pt x="135" y="124"/>
                    </a:cubicBezTo>
                    <a:lnTo>
                      <a:pt x="135" y="124"/>
                    </a:lnTo>
                    <a:lnTo>
                      <a:pt x="39" y="124"/>
                    </a:lnTo>
                    <a:lnTo>
                      <a:pt x="39" y="32"/>
                    </a:lnTo>
                    <a:lnTo>
                      <a:pt x="151" y="32"/>
                    </a:lnTo>
                    <a:lnTo>
                      <a:pt x="151" y="32"/>
                    </a:lnTo>
                    <a:cubicBezTo>
                      <a:pt x="153" y="32"/>
                      <a:pt x="153" y="29"/>
                      <a:pt x="153" y="29"/>
                    </a:cubicBezTo>
                    <a:cubicBezTo>
                      <a:pt x="156" y="29"/>
                      <a:pt x="156" y="29"/>
                      <a:pt x="156" y="26"/>
                    </a:cubicBezTo>
                    <a:cubicBezTo>
                      <a:pt x="159" y="26"/>
                      <a:pt x="159" y="24"/>
                      <a:pt x="159" y="21"/>
                    </a:cubicBezTo>
                    <a:cubicBezTo>
                      <a:pt x="159" y="21"/>
                      <a:pt x="159" y="18"/>
                      <a:pt x="159" y="16"/>
                    </a:cubicBezTo>
                    <a:cubicBezTo>
                      <a:pt x="159" y="13"/>
                      <a:pt x="159" y="10"/>
                      <a:pt x="159" y="8"/>
                    </a:cubicBezTo>
                    <a:cubicBezTo>
                      <a:pt x="159" y="5"/>
                      <a:pt x="159" y="2"/>
                      <a:pt x="156" y="2"/>
                    </a:cubicBezTo>
                    <a:cubicBezTo>
                      <a:pt x="156" y="0"/>
                      <a:pt x="156" y="0"/>
                      <a:pt x="153" y="0"/>
                    </a:cubicBezTo>
                    <a:cubicBezTo>
                      <a:pt x="153" y="0"/>
                      <a:pt x="153" y="0"/>
                      <a:pt x="151" y="0"/>
                    </a:cubicBezTo>
                    <a:lnTo>
                      <a:pt x="151" y="0"/>
                    </a:lnTo>
                    <a:lnTo>
                      <a:pt x="16" y="0"/>
                    </a:lnTo>
                    <a:lnTo>
                      <a:pt x="16" y="0"/>
                    </a:lnTo>
                    <a:cubicBezTo>
                      <a:pt x="10" y="0"/>
                      <a:pt x="8" y="0"/>
                      <a:pt x="5" y="2"/>
                    </a:cubicBezTo>
                    <a:cubicBezTo>
                      <a:pt x="2" y="5"/>
                      <a:pt x="0" y="8"/>
                      <a:pt x="0" y="13"/>
                    </a:cubicBezTo>
                    <a:lnTo>
                      <a:pt x="0" y="13"/>
                    </a:lnTo>
                    <a:lnTo>
                      <a:pt x="0" y="274"/>
                    </a:lnTo>
                    <a:lnTo>
                      <a:pt x="0" y="274"/>
                    </a:lnTo>
                    <a:cubicBezTo>
                      <a:pt x="0" y="282"/>
                      <a:pt x="2" y="284"/>
                      <a:pt x="5" y="287"/>
                    </a:cubicBezTo>
                    <a:cubicBezTo>
                      <a:pt x="8" y="290"/>
                      <a:pt x="10" y="290"/>
                      <a:pt x="16" y="290"/>
                    </a:cubicBezTo>
                    <a:lnTo>
                      <a:pt x="16" y="290"/>
                    </a:lnTo>
                    <a:lnTo>
                      <a:pt x="153" y="290"/>
                    </a:lnTo>
                    <a:lnTo>
                      <a:pt x="153" y="290"/>
                    </a:lnTo>
                    <a:lnTo>
                      <a:pt x="156" y="290"/>
                    </a:lnTo>
                    <a:lnTo>
                      <a:pt x="159" y="287"/>
                    </a:lnTo>
                    <a:cubicBezTo>
                      <a:pt x="159" y="284"/>
                      <a:pt x="159" y="284"/>
                      <a:pt x="161" y="282"/>
                    </a:cubicBezTo>
                    <a:cubicBezTo>
                      <a:pt x="161" y="279"/>
                      <a:pt x="161" y="277"/>
                      <a:pt x="161" y="274"/>
                    </a:cubicBezTo>
                    <a:cubicBezTo>
                      <a:pt x="161" y="271"/>
                      <a:pt x="161" y="269"/>
                      <a:pt x="161" y="269"/>
                    </a:cubicBezTo>
                    <a:cubicBezTo>
                      <a:pt x="159" y="266"/>
                      <a:pt x="159" y="263"/>
                      <a:pt x="159" y="26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 name="Freeform 12">
                <a:extLst>
                  <a:ext uri="{FF2B5EF4-FFF2-40B4-BE49-F238E27FC236}">
                    <a16:creationId xmlns:a16="http://schemas.microsoft.com/office/drawing/2014/main" id="{D7C5F0E7-2B64-5645-9511-F9B2ADAE926C}"/>
                  </a:ext>
                </a:extLst>
              </p:cNvPr>
              <p:cNvSpPr>
                <a:spLocks noChangeArrowheads="1"/>
              </p:cNvSpPr>
              <p:nvPr/>
            </p:nvSpPr>
            <p:spPr bwMode="auto">
              <a:xfrm>
                <a:off x="5989638" y="1150938"/>
                <a:ext cx="53975" cy="106362"/>
              </a:xfrm>
              <a:custGeom>
                <a:avLst/>
                <a:gdLst>
                  <a:gd name="T0" fmla="*/ 148 w 149"/>
                  <a:gd name="T1" fmla="*/ 264 h 294"/>
                  <a:gd name="T2" fmla="*/ 148 w 149"/>
                  <a:gd name="T3" fmla="*/ 264 h 294"/>
                  <a:gd name="T4" fmla="*/ 148 w 149"/>
                  <a:gd name="T5" fmla="*/ 264 h 294"/>
                  <a:gd name="T6" fmla="*/ 148 w 149"/>
                  <a:gd name="T7" fmla="*/ 264 h 294"/>
                  <a:gd name="T8" fmla="*/ 145 w 149"/>
                  <a:gd name="T9" fmla="*/ 261 h 294"/>
                  <a:gd name="T10" fmla="*/ 140 w 149"/>
                  <a:gd name="T11" fmla="*/ 261 h 294"/>
                  <a:gd name="T12" fmla="*/ 140 w 149"/>
                  <a:gd name="T13" fmla="*/ 261 h 294"/>
                  <a:gd name="T14" fmla="*/ 37 w 149"/>
                  <a:gd name="T15" fmla="*/ 261 h 294"/>
                  <a:gd name="T16" fmla="*/ 37 w 149"/>
                  <a:gd name="T17" fmla="*/ 8 h 294"/>
                  <a:gd name="T18" fmla="*/ 37 w 149"/>
                  <a:gd name="T19" fmla="*/ 8 h 294"/>
                  <a:gd name="T20" fmla="*/ 37 w 149"/>
                  <a:gd name="T21" fmla="*/ 5 h 294"/>
                  <a:gd name="T22" fmla="*/ 34 w 149"/>
                  <a:gd name="T23" fmla="*/ 3 h 294"/>
                  <a:gd name="T24" fmla="*/ 29 w 149"/>
                  <a:gd name="T25" fmla="*/ 0 h 294"/>
                  <a:gd name="T26" fmla="*/ 18 w 149"/>
                  <a:gd name="T27" fmla="*/ 0 h 294"/>
                  <a:gd name="T28" fmla="*/ 10 w 149"/>
                  <a:gd name="T29" fmla="*/ 0 h 294"/>
                  <a:gd name="T30" fmla="*/ 2 w 149"/>
                  <a:gd name="T31" fmla="*/ 3 h 294"/>
                  <a:gd name="T32" fmla="*/ 0 w 149"/>
                  <a:gd name="T33" fmla="*/ 5 h 294"/>
                  <a:gd name="T34" fmla="*/ 0 w 149"/>
                  <a:gd name="T35" fmla="*/ 8 h 294"/>
                  <a:gd name="T36" fmla="*/ 0 w 149"/>
                  <a:gd name="T37" fmla="*/ 8 h 294"/>
                  <a:gd name="T38" fmla="*/ 0 w 149"/>
                  <a:gd name="T39" fmla="*/ 277 h 294"/>
                  <a:gd name="T40" fmla="*/ 0 w 149"/>
                  <a:gd name="T41" fmla="*/ 277 h 294"/>
                  <a:gd name="T42" fmla="*/ 5 w 149"/>
                  <a:gd name="T43" fmla="*/ 290 h 294"/>
                  <a:gd name="T44" fmla="*/ 13 w 149"/>
                  <a:gd name="T45" fmla="*/ 293 h 294"/>
                  <a:gd name="T46" fmla="*/ 13 w 149"/>
                  <a:gd name="T47" fmla="*/ 293 h 294"/>
                  <a:gd name="T48" fmla="*/ 140 w 149"/>
                  <a:gd name="T49" fmla="*/ 293 h 294"/>
                  <a:gd name="T50" fmla="*/ 140 w 149"/>
                  <a:gd name="T51" fmla="*/ 293 h 294"/>
                  <a:gd name="T52" fmla="*/ 145 w 149"/>
                  <a:gd name="T53" fmla="*/ 293 h 294"/>
                  <a:gd name="T54" fmla="*/ 148 w 149"/>
                  <a:gd name="T55" fmla="*/ 290 h 294"/>
                  <a:gd name="T56" fmla="*/ 148 w 149"/>
                  <a:gd name="T57" fmla="*/ 285 h 294"/>
                  <a:gd name="T58" fmla="*/ 148 w 149"/>
                  <a:gd name="T59" fmla="*/ 277 h 294"/>
                  <a:gd name="T60" fmla="*/ 148 w 149"/>
                  <a:gd name="T61" fmla="*/ 269 h 294"/>
                  <a:gd name="T62" fmla="*/ 148 w 149"/>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4">
                    <a:moveTo>
                      <a:pt x="148" y="264"/>
                    </a:moveTo>
                    <a:lnTo>
                      <a:pt x="148" y="264"/>
                    </a:lnTo>
                    <a:lnTo>
                      <a:pt x="148" y="264"/>
                    </a:lnTo>
                    <a:lnTo>
                      <a:pt x="148" y="264"/>
                    </a:lnTo>
                    <a:cubicBezTo>
                      <a:pt x="145" y="264"/>
                      <a:pt x="145" y="261"/>
                      <a:pt x="145" y="261"/>
                    </a:cubicBezTo>
                    <a:cubicBezTo>
                      <a:pt x="142" y="261"/>
                      <a:pt x="142" y="261"/>
                      <a:pt x="140" y="261"/>
                    </a:cubicBezTo>
                    <a:lnTo>
                      <a:pt x="140" y="261"/>
                    </a:lnTo>
                    <a:lnTo>
                      <a:pt x="37" y="261"/>
                    </a:lnTo>
                    <a:lnTo>
                      <a:pt x="37" y="8"/>
                    </a:lnTo>
                    <a:lnTo>
                      <a:pt x="37" y="8"/>
                    </a:lnTo>
                    <a:cubicBezTo>
                      <a:pt x="37" y="5"/>
                      <a:pt x="37" y="5"/>
                      <a:pt x="37" y="5"/>
                    </a:cubicBezTo>
                    <a:cubicBezTo>
                      <a:pt x="37" y="3"/>
                      <a:pt x="34" y="3"/>
                      <a:pt x="34" y="3"/>
                    </a:cubicBezTo>
                    <a:cubicBezTo>
                      <a:pt x="31" y="3"/>
                      <a:pt x="31" y="0"/>
                      <a:pt x="29" y="0"/>
                    </a:cubicBezTo>
                    <a:cubicBezTo>
                      <a:pt x="26" y="0"/>
                      <a:pt x="23" y="0"/>
                      <a:pt x="18" y="0"/>
                    </a:cubicBezTo>
                    <a:cubicBezTo>
                      <a:pt x="15" y="0"/>
                      <a:pt x="13" y="0"/>
                      <a:pt x="10" y="0"/>
                    </a:cubicBezTo>
                    <a:cubicBezTo>
                      <a:pt x="8" y="0"/>
                      <a:pt x="5" y="3"/>
                      <a:pt x="2" y="3"/>
                    </a:cubicBezTo>
                    <a:cubicBezTo>
                      <a:pt x="2" y="3"/>
                      <a:pt x="0" y="3"/>
                      <a:pt x="0" y="5"/>
                    </a:cubicBezTo>
                    <a:cubicBezTo>
                      <a:pt x="0" y="5"/>
                      <a:pt x="0" y="5"/>
                      <a:pt x="0" y="8"/>
                    </a:cubicBezTo>
                    <a:lnTo>
                      <a:pt x="0" y="8"/>
                    </a:lnTo>
                    <a:lnTo>
                      <a:pt x="0" y="277"/>
                    </a:lnTo>
                    <a:lnTo>
                      <a:pt x="0" y="277"/>
                    </a:lnTo>
                    <a:cubicBezTo>
                      <a:pt x="0" y="285"/>
                      <a:pt x="0" y="287"/>
                      <a:pt x="5" y="290"/>
                    </a:cubicBezTo>
                    <a:cubicBezTo>
                      <a:pt x="8" y="293"/>
                      <a:pt x="10" y="293"/>
                      <a:pt x="13" y="293"/>
                    </a:cubicBezTo>
                    <a:lnTo>
                      <a:pt x="13" y="293"/>
                    </a:lnTo>
                    <a:lnTo>
                      <a:pt x="140" y="293"/>
                    </a:lnTo>
                    <a:lnTo>
                      <a:pt x="140" y="293"/>
                    </a:lnTo>
                    <a:cubicBezTo>
                      <a:pt x="142" y="293"/>
                      <a:pt x="142" y="293"/>
                      <a:pt x="145" y="293"/>
                    </a:cubicBezTo>
                    <a:cubicBezTo>
                      <a:pt x="145" y="293"/>
                      <a:pt x="145" y="290"/>
                      <a:pt x="148" y="290"/>
                    </a:cubicBezTo>
                    <a:cubicBezTo>
                      <a:pt x="148" y="287"/>
                      <a:pt x="148" y="287"/>
                      <a:pt x="148" y="285"/>
                    </a:cubicBezTo>
                    <a:cubicBezTo>
                      <a:pt x="148" y="282"/>
                      <a:pt x="148" y="280"/>
                      <a:pt x="148" y="277"/>
                    </a:cubicBezTo>
                    <a:cubicBezTo>
                      <a:pt x="148" y="274"/>
                      <a:pt x="148" y="272"/>
                      <a:pt x="148" y="269"/>
                    </a:cubicBezTo>
                    <a:cubicBezTo>
                      <a:pt x="148" y="266"/>
                      <a:pt x="148" y="266"/>
                      <a:pt x="148" y="26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1" name="Freeform 13">
                <a:extLst>
                  <a:ext uri="{FF2B5EF4-FFF2-40B4-BE49-F238E27FC236}">
                    <a16:creationId xmlns:a16="http://schemas.microsoft.com/office/drawing/2014/main" id="{E87573A5-279D-D04B-9E9D-30D4668BA8E7}"/>
                  </a:ext>
                </a:extLst>
              </p:cNvPr>
              <p:cNvSpPr>
                <a:spLocks noChangeArrowheads="1"/>
              </p:cNvSpPr>
              <p:nvPr/>
            </p:nvSpPr>
            <p:spPr bwMode="auto">
              <a:xfrm>
                <a:off x="6078538" y="1150938"/>
                <a:ext cx="77787" cy="107950"/>
              </a:xfrm>
              <a:custGeom>
                <a:avLst/>
                <a:gdLst>
                  <a:gd name="T0" fmla="*/ 211 w 218"/>
                  <a:gd name="T1" fmla="*/ 3 h 299"/>
                  <a:gd name="T2" fmla="*/ 211 w 218"/>
                  <a:gd name="T3" fmla="*/ 3 h 299"/>
                  <a:gd name="T4" fmla="*/ 211 w 218"/>
                  <a:gd name="T5" fmla="*/ 3 h 299"/>
                  <a:gd name="T6" fmla="*/ 211 w 218"/>
                  <a:gd name="T7" fmla="*/ 3 h 299"/>
                  <a:gd name="T8" fmla="*/ 206 w 218"/>
                  <a:gd name="T9" fmla="*/ 0 h 299"/>
                  <a:gd name="T10" fmla="*/ 198 w 218"/>
                  <a:gd name="T11" fmla="*/ 0 h 299"/>
                  <a:gd name="T12" fmla="*/ 188 w 218"/>
                  <a:gd name="T13" fmla="*/ 0 h 299"/>
                  <a:gd name="T14" fmla="*/ 182 w 218"/>
                  <a:gd name="T15" fmla="*/ 3 h 299"/>
                  <a:gd name="T16" fmla="*/ 180 w 218"/>
                  <a:gd name="T17" fmla="*/ 5 h 299"/>
                  <a:gd name="T18" fmla="*/ 177 w 218"/>
                  <a:gd name="T19" fmla="*/ 8 h 299"/>
                  <a:gd name="T20" fmla="*/ 177 w 218"/>
                  <a:gd name="T21" fmla="*/ 8 h 299"/>
                  <a:gd name="T22" fmla="*/ 177 w 218"/>
                  <a:gd name="T23" fmla="*/ 186 h 299"/>
                  <a:gd name="T24" fmla="*/ 177 w 218"/>
                  <a:gd name="T25" fmla="*/ 186 h 299"/>
                  <a:gd name="T26" fmla="*/ 172 w 218"/>
                  <a:gd name="T27" fmla="*/ 220 h 299"/>
                  <a:gd name="T28" fmla="*/ 158 w 218"/>
                  <a:gd name="T29" fmla="*/ 244 h 299"/>
                  <a:gd name="T30" fmla="*/ 137 w 218"/>
                  <a:gd name="T31" fmla="*/ 261 h 299"/>
                  <a:gd name="T32" fmla="*/ 108 w 218"/>
                  <a:gd name="T33" fmla="*/ 266 h 299"/>
                  <a:gd name="T34" fmla="*/ 79 w 218"/>
                  <a:gd name="T35" fmla="*/ 261 h 299"/>
                  <a:gd name="T36" fmla="*/ 55 w 218"/>
                  <a:gd name="T37" fmla="*/ 244 h 299"/>
                  <a:gd name="T38" fmla="*/ 42 w 218"/>
                  <a:gd name="T39" fmla="*/ 220 h 299"/>
                  <a:gd name="T40" fmla="*/ 37 w 218"/>
                  <a:gd name="T41" fmla="*/ 183 h 299"/>
                  <a:gd name="T42" fmla="*/ 37 w 218"/>
                  <a:gd name="T43" fmla="*/ 183 h 299"/>
                  <a:gd name="T44" fmla="*/ 37 w 218"/>
                  <a:gd name="T45" fmla="*/ 8 h 299"/>
                  <a:gd name="T46" fmla="*/ 37 w 218"/>
                  <a:gd name="T47" fmla="*/ 8 h 299"/>
                  <a:gd name="T48" fmla="*/ 37 w 218"/>
                  <a:gd name="T49" fmla="*/ 5 h 299"/>
                  <a:gd name="T50" fmla="*/ 34 w 218"/>
                  <a:gd name="T51" fmla="*/ 3 h 299"/>
                  <a:gd name="T52" fmla="*/ 26 w 218"/>
                  <a:gd name="T53" fmla="*/ 0 h 299"/>
                  <a:gd name="T54" fmla="*/ 18 w 218"/>
                  <a:gd name="T55" fmla="*/ 0 h 299"/>
                  <a:gd name="T56" fmla="*/ 8 w 218"/>
                  <a:gd name="T57" fmla="*/ 0 h 299"/>
                  <a:gd name="T58" fmla="*/ 2 w 218"/>
                  <a:gd name="T59" fmla="*/ 3 h 299"/>
                  <a:gd name="T60" fmla="*/ 0 w 218"/>
                  <a:gd name="T61" fmla="*/ 5 h 299"/>
                  <a:gd name="T62" fmla="*/ 0 w 218"/>
                  <a:gd name="T63" fmla="*/ 8 h 299"/>
                  <a:gd name="T64" fmla="*/ 0 w 218"/>
                  <a:gd name="T65" fmla="*/ 8 h 299"/>
                  <a:gd name="T66" fmla="*/ 0 w 218"/>
                  <a:gd name="T67" fmla="*/ 188 h 299"/>
                  <a:gd name="T68" fmla="*/ 0 w 218"/>
                  <a:gd name="T69" fmla="*/ 188 h 299"/>
                  <a:gd name="T70" fmla="*/ 8 w 218"/>
                  <a:gd name="T71" fmla="*/ 236 h 299"/>
                  <a:gd name="T72" fmla="*/ 29 w 218"/>
                  <a:gd name="T73" fmla="*/ 272 h 299"/>
                  <a:gd name="T74" fmla="*/ 61 w 218"/>
                  <a:gd name="T75" fmla="*/ 290 h 299"/>
                  <a:gd name="T76" fmla="*/ 106 w 218"/>
                  <a:gd name="T77" fmla="*/ 298 h 299"/>
                  <a:gd name="T78" fmla="*/ 151 w 218"/>
                  <a:gd name="T79" fmla="*/ 290 h 299"/>
                  <a:gd name="T80" fmla="*/ 185 w 218"/>
                  <a:gd name="T81" fmla="*/ 269 h 299"/>
                  <a:gd name="T82" fmla="*/ 209 w 218"/>
                  <a:gd name="T83" fmla="*/ 233 h 299"/>
                  <a:gd name="T84" fmla="*/ 217 w 218"/>
                  <a:gd name="T85" fmla="*/ 186 h 299"/>
                  <a:gd name="T86" fmla="*/ 217 w 218"/>
                  <a:gd name="T87" fmla="*/ 186 h 299"/>
                  <a:gd name="T88" fmla="*/ 217 w 218"/>
                  <a:gd name="T89" fmla="*/ 8 h 299"/>
                  <a:gd name="T90" fmla="*/ 217 w 218"/>
                  <a:gd name="T91" fmla="*/ 8 h 299"/>
                  <a:gd name="T92" fmla="*/ 214 w 218"/>
                  <a:gd name="T93" fmla="*/ 5 h 299"/>
                  <a:gd name="T94" fmla="*/ 211 w 218"/>
                  <a:gd name="T95" fmla="*/ 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299">
                    <a:moveTo>
                      <a:pt x="211" y="3"/>
                    </a:moveTo>
                    <a:lnTo>
                      <a:pt x="211" y="3"/>
                    </a:lnTo>
                    <a:lnTo>
                      <a:pt x="211" y="3"/>
                    </a:lnTo>
                    <a:lnTo>
                      <a:pt x="211" y="3"/>
                    </a:lnTo>
                    <a:cubicBezTo>
                      <a:pt x="211" y="3"/>
                      <a:pt x="209" y="0"/>
                      <a:pt x="206" y="0"/>
                    </a:cubicBezTo>
                    <a:cubicBezTo>
                      <a:pt x="203" y="0"/>
                      <a:pt x="201" y="0"/>
                      <a:pt x="198" y="0"/>
                    </a:cubicBezTo>
                    <a:cubicBezTo>
                      <a:pt x="193" y="0"/>
                      <a:pt x="190" y="0"/>
                      <a:pt x="188" y="0"/>
                    </a:cubicBezTo>
                    <a:cubicBezTo>
                      <a:pt x="185" y="0"/>
                      <a:pt x="182" y="3"/>
                      <a:pt x="182" y="3"/>
                    </a:cubicBezTo>
                    <a:cubicBezTo>
                      <a:pt x="180" y="3"/>
                      <a:pt x="180" y="3"/>
                      <a:pt x="180" y="5"/>
                    </a:cubicBezTo>
                    <a:cubicBezTo>
                      <a:pt x="177" y="5"/>
                      <a:pt x="177" y="5"/>
                      <a:pt x="177" y="8"/>
                    </a:cubicBezTo>
                    <a:lnTo>
                      <a:pt x="177" y="8"/>
                    </a:lnTo>
                    <a:lnTo>
                      <a:pt x="177" y="186"/>
                    </a:lnTo>
                    <a:lnTo>
                      <a:pt x="177" y="186"/>
                    </a:lnTo>
                    <a:cubicBezTo>
                      <a:pt x="177" y="199"/>
                      <a:pt x="177" y="210"/>
                      <a:pt x="172" y="220"/>
                    </a:cubicBezTo>
                    <a:cubicBezTo>
                      <a:pt x="169" y="231"/>
                      <a:pt x="166" y="239"/>
                      <a:pt x="158" y="244"/>
                    </a:cubicBezTo>
                    <a:cubicBezTo>
                      <a:pt x="153" y="253"/>
                      <a:pt x="145" y="256"/>
                      <a:pt x="137" y="261"/>
                    </a:cubicBezTo>
                    <a:cubicBezTo>
                      <a:pt x="129" y="264"/>
                      <a:pt x="119" y="266"/>
                      <a:pt x="108" y="266"/>
                    </a:cubicBezTo>
                    <a:cubicBezTo>
                      <a:pt x="98" y="266"/>
                      <a:pt x="87" y="264"/>
                      <a:pt x="79" y="261"/>
                    </a:cubicBezTo>
                    <a:cubicBezTo>
                      <a:pt x="68" y="256"/>
                      <a:pt x="63" y="253"/>
                      <a:pt x="55" y="244"/>
                    </a:cubicBezTo>
                    <a:cubicBezTo>
                      <a:pt x="50" y="239"/>
                      <a:pt x="45" y="228"/>
                      <a:pt x="42" y="220"/>
                    </a:cubicBezTo>
                    <a:cubicBezTo>
                      <a:pt x="39" y="210"/>
                      <a:pt x="37" y="196"/>
                      <a:pt x="37" y="183"/>
                    </a:cubicBezTo>
                    <a:lnTo>
                      <a:pt x="37" y="183"/>
                    </a:lnTo>
                    <a:lnTo>
                      <a:pt x="37" y="8"/>
                    </a:lnTo>
                    <a:lnTo>
                      <a:pt x="37" y="8"/>
                    </a:lnTo>
                    <a:cubicBezTo>
                      <a:pt x="37" y="5"/>
                      <a:pt x="37" y="5"/>
                      <a:pt x="37" y="5"/>
                    </a:cubicBezTo>
                    <a:cubicBezTo>
                      <a:pt x="37" y="3"/>
                      <a:pt x="34" y="3"/>
                      <a:pt x="34" y="3"/>
                    </a:cubicBezTo>
                    <a:cubicBezTo>
                      <a:pt x="31" y="3"/>
                      <a:pt x="29" y="0"/>
                      <a:pt x="26" y="0"/>
                    </a:cubicBezTo>
                    <a:cubicBezTo>
                      <a:pt x="23" y="0"/>
                      <a:pt x="21" y="0"/>
                      <a:pt x="18" y="0"/>
                    </a:cubicBezTo>
                    <a:cubicBezTo>
                      <a:pt x="16" y="0"/>
                      <a:pt x="10" y="0"/>
                      <a:pt x="8" y="0"/>
                    </a:cubicBezTo>
                    <a:cubicBezTo>
                      <a:pt x="8" y="0"/>
                      <a:pt x="5" y="3"/>
                      <a:pt x="2" y="3"/>
                    </a:cubicBezTo>
                    <a:cubicBezTo>
                      <a:pt x="2" y="3"/>
                      <a:pt x="0" y="3"/>
                      <a:pt x="0" y="5"/>
                    </a:cubicBezTo>
                    <a:cubicBezTo>
                      <a:pt x="0" y="5"/>
                      <a:pt x="0" y="5"/>
                      <a:pt x="0" y="8"/>
                    </a:cubicBezTo>
                    <a:lnTo>
                      <a:pt x="0" y="8"/>
                    </a:lnTo>
                    <a:lnTo>
                      <a:pt x="0" y="188"/>
                    </a:lnTo>
                    <a:lnTo>
                      <a:pt x="0" y="188"/>
                    </a:lnTo>
                    <a:cubicBezTo>
                      <a:pt x="0" y="207"/>
                      <a:pt x="2" y="223"/>
                      <a:pt x="8" y="236"/>
                    </a:cubicBezTo>
                    <a:cubicBezTo>
                      <a:pt x="10" y="250"/>
                      <a:pt x="18" y="261"/>
                      <a:pt x="29" y="272"/>
                    </a:cubicBezTo>
                    <a:cubicBezTo>
                      <a:pt x="37" y="280"/>
                      <a:pt x="47" y="287"/>
                      <a:pt x="61" y="290"/>
                    </a:cubicBezTo>
                    <a:cubicBezTo>
                      <a:pt x="74" y="295"/>
                      <a:pt x="90" y="298"/>
                      <a:pt x="106" y="298"/>
                    </a:cubicBezTo>
                    <a:cubicBezTo>
                      <a:pt x="121" y="298"/>
                      <a:pt x="137" y="295"/>
                      <a:pt x="151" y="290"/>
                    </a:cubicBezTo>
                    <a:cubicBezTo>
                      <a:pt x="166" y="285"/>
                      <a:pt x="177" y="280"/>
                      <a:pt x="185" y="269"/>
                    </a:cubicBezTo>
                    <a:cubicBezTo>
                      <a:pt x="195" y="258"/>
                      <a:pt x="203" y="247"/>
                      <a:pt x="209" y="233"/>
                    </a:cubicBezTo>
                    <a:cubicBezTo>
                      <a:pt x="214" y="220"/>
                      <a:pt x="217" y="204"/>
                      <a:pt x="217" y="186"/>
                    </a:cubicBezTo>
                    <a:lnTo>
                      <a:pt x="217" y="186"/>
                    </a:lnTo>
                    <a:lnTo>
                      <a:pt x="217" y="8"/>
                    </a:lnTo>
                    <a:lnTo>
                      <a:pt x="217" y="8"/>
                    </a:lnTo>
                    <a:cubicBezTo>
                      <a:pt x="217" y="5"/>
                      <a:pt x="217" y="5"/>
                      <a:pt x="214" y="5"/>
                    </a:cubicBezTo>
                    <a:cubicBezTo>
                      <a:pt x="214" y="3"/>
                      <a:pt x="214" y="3"/>
                      <a:pt x="211"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2" name="Freeform 14">
                <a:extLst>
                  <a:ext uri="{FF2B5EF4-FFF2-40B4-BE49-F238E27FC236}">
                    <a16:creationId xmlns:a16="http://schemas.microsoft.com/office/drawing/2014/main" id="{04319C1B-2ACF-4548-882A-7D9FFC5D2B9E}"/>
                  </a:ext>
                </a:extLst>
              </p:cNvPr>
              <p:cNvSpPr>
                <a:spLocks noChangeArrowheads="1"/>
              </p:cNvSpPr>
              <p:nvPr/>
            </p:nvSpPr>
            <p:spPr bwMode="auto">
              <a:xfrm>
                <a:off x="6202363" y="1150938"/>
                <a:ext cx="53975" cy="106362"/>
              </a:xfrm>
              <a:custGeom>
                <a:avLst/>
                <a:gdLst>
                  <a:gd name="T0" fmla="*/ 150 w 151"/>
                  <a:gd name="T1" fmla="*/ 264 h 294"/>
                  <a:gd name="T2" fmla="*/ 150 w 151"/>
                  <a:gd name="T3" fmla="*/ 264 h 294"/>
                  <a:gd name="T4" fmla="*/ 150 w 151"/>
                  <a:gd name="T5" fmla="*/ 264 h 294"/>
                  <a:gd name="T6" fmla="*/ 150 w 151"/>
                  <a:gd name="T7" fmla="*/ 264 h 294"/>
                  <a:gd name="T8" fmla="*/ 147 w 151"/>
                  <a:gd name="T9" fmla="*/ 261 h 294"/>
                  <a:gd name="T10" fmla="*/ 142 w 151"/>
                  <a:gd name="T11" fmla="*/ 261 h 294"/>
                  <a:gd name="T12" fmla="*/ 142 w 151"/>
                  <a:gd name="T13" fmla="*/ 261 h 294"/>
                  <a:gd name="T14" fmla="*/ 37 w 151"/>
                  <a:gd name="T15" fmla="*/ 261 h 294"/>
                  <a:gd name="T16" fmla="*/ 37 w 151"/>
                  <a:gd name="T17" fmla="*/ 8 h 294"/>
                  <a:gd name="T18" fmla="*/ 37 w 151"/>
                  <a:gd name="T19" fmla="*/ 8 h 294"/>
                  <a:gd name="T20" fmla="*/ 37 w 151"/>
                  <a:gd name="T21" fmla="*/ 5 h 294"/>
                  <a:gd name="T22" fmla="*/ 35 w 151"/>
                  <a:gd name="T23" fmla="*/ 3 h 294"/>
                  <a:gd name="T24" fmla="*/ 29 w 151"/>
                  <a:gd name="T25" fmla="*/ 0 h 294"/>
                  <a:gd name="T26" fmla="*/ 19 w 151"/>
                  <a:gd name="T27" fmla="*/ 0 h 294"/>
                  <a:gd name="T28" fmla="*/ 11 w 151"/>
                  <a:gd name="T29" fmla="*/ 0 h 294"/>
                  <a:gd name="T30" fmla="*/ 3 w 151"/>
                  <a:gd name="T31" fmla="*/ 3 h 294"/>
                  <a:gd name="T32" fmla="*/ 0 w 151"/>
                  <a:gd name="T33" fmla="*/ 5 h 294"/>
                  <a:gd name="T34" fmla="*/ 0 w 151"/>
                  <a:gd name="T35" fmla="*/ 8 h 294"/>
                  <a:gd name="T36" fmla="*/ 0 w 151"/>
                  <a:gd name="T37" fmla="*/ 8 h 294"/>
                  <a:gd name="T38" fmla="*/ 0 w 151"/>
                  <a:gd name="T39" fmla="*/ 277 h 294"/>
                  <a:gd name="T40" fmla="*/ 0 w 151"/>
                  <a:gd name="T41" fmla="*/ 277 h 294"/>
                  <a:gd name="T42" fmla="*/ 6 w 151"/>
                  <a:gd name="T43" fmla="*/ 290 h 294"/>
                  <a:gd name="T44" fmla="*/ 14 w 151"/>
                  <a:gd name="T45" fmla="*/ 293 h 294"/>
                  <a:gd name="T46" fmla="*/ 14 w 151"/>
                  <a:gd name="T47" fmla="*/ 293 h 294"/>
                  <a:gd name="T48" fmla="*/ 142 w 151"/>
                  <a:gd name="T49" fmla="*/ 293 h 294"/>
                  <a:gd name="T50" fmla="*/ 142 w 151"/>
                  <a:gd name="T51" fmla="*/ 293 h 294"/>
                  <a:gd name="T52" fmla="*/ 147 w 151"/>
                  <a:gd name="T53" fmla="*/ 293 h 294"/>
                  <a:gd name="T54" fmla="*/ 150 w 151"/>
                  <a:gd name="T55" fmla="*/ 290 h 294"/>
                  <a:gd name="T56" fmla="*/ 150 w 151"/>
                  <a:gd name="T57" fmla="*/ 285 h 294"/>
                  <a:gd name="T58" fmla="*/ 150 w 151"/>
                  <a:gd name="T59" fmla="*/ 277 h 294"/>
                  <a:gd name="T60" fmla="*/ 150 w 151"/>
                  <a:gd name="T61" fmla="*/ 269 h 294"/>
                  <a:gd name="T62" fmla="*/ 150 w 151"/>
                  <a:gd name="T63"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94">
                    <a:moveTo>
                      <a:pt x="150" y="264"/>
                    </a:moveTo>
                    <a:lnTo>
                      <a:pt x="150" y="264"/>
                    </a:lnTo>
                    <a:lnTo>
                      <a:pt x="150" y="264"/>
                    </a:lnTo>
                    <a:lnTo>
                      <a:pt x="150" y="264"/>
                    </a:lnTo>
                    <a:cubicBezTo>
                      <a:pt x="147" y="264"/>
                      <a:pt x="147" y="261"/>
                      <a:pt x="147" y="261"/>
                    </a:cubicBezTo>
                    <a:cubicBezTo>
                      <a:pt x="144" y="261"/>
                      <a:pt x="144" y="261"/>
                      <a:pt x="142" y="261"/>
                    </a:cubicBezTo>
                    <a:lnTo>
                      <a:pt x="142" y="261"/>
                    </a:lnTo>
                    <a:lnTo>
                      <a:pt x="37" y="261"/>
                    </a:lnTo>
                    <a:lnTo>
                      <a:pt x="37" y="8"/>
                    </a:lnTo>
                    <a:lnTo>
                      <a:pt x="37" y="8"/>
                    </a:lnTo>
                    <a:cubicBezTo>
                      <a:pt x="37" y="5"/>
                      <a:pt x="37" y="5"/>
                      <a:pt x="37" y="5"/>
                    </a:cubicBezTo>
                    <a:cubicBezTo>
                      <a:pt x="37" y="3"/>
                      <a:pt x="35" y="3"/>
                      <a:pt x="35" y="3"/>
                    </a:cubicBezTo>
                    <a:cubicBezTo>
                      <a:pt x="32" y="3"/>
                      <a:pt x="32" y="0"/>
                      <a:pt x="29" y="0"/>
                    </a:cubicBezTo>
                    <a:cubicBezTo>
                      <a:pt x="27" y="0"/>
                      <a:pt x="24" y="0"/>
                      <a:pt x="19" y="0"/>
                    </a:cubicBezTo>
                    <a:cubicBezTo>
                      <a:pt x="16" y="0"/>
                      <a:pt x="14" y="0"/>
                      <a:pt x="11" y="0"/>
                    </a:cubicBezTo>
                    <a:cubicBezTo>
                      <a:pt x="8" y="0"/>
                      <a:pt x="6" y="3"/>
                      <a:pt x="3" y="3"/>
                    </a:cubicBezTo>
                    <a:cubicBezTo>
                      <a:pt x="3" y="3"/>
                      <a:pt x="3" y="3"/>
                      <a:pt x="0" y="5"/>
                    </a:cubicBezTo>
                    <a:cubicBezTo>
                      <a:pt x="0" y="5"/>
                      <a:pt x="0" y="5"/>
                      <a:pt x="0" y="8"/>
                    </a:cubicBezTo>
                    <a:lnTo>
                      <a:pt x="0" y="8"/>
                    </a:lnTo>
                    <a:lnTo>
                      <a:pt x="0" y="277"/>
                    </a:lnTo>
                    <a:lnTo>
                      <a:pt x="0" y="277"/>
                    </a:lnTo>
                    <a:cubicBezTo>
                      <a:pt x="0" y="285"/>
                      <a:pt x="3" y="287"/>
                      <a:pt x="6" y="290"/>
                    </a:cubicBezTo>
                    <a:cubicBezTo>
                      <a:pt x="8" y="293"/>
                      <a:pt x="11" y="293"/>
                      <a:pt x="14" y="293"/>
                    </a:cubicBezTo>
                    <a:lnTo>
                      <a:pt x="14" y="293"/>
                    </a:lnTo>
                    <a:lnTo>
                      <a:pt x="142" y="293"/>
                    </a:lnTo>
                    <a:lnTo>
                      <a:pt x="142" y="293"/>
                    </a:lnTo>
                    <a:cubicBezTo>
                      <a:pt x="144" y="293"/>
                      <a:pt x="144" y="293"/>
                      <a:pt x="147" y="293"/>
                    </a:cubicBezTo>
                    <a:cubicBezTo>
                      <a:pt x="147" y="293"/>
                      <a:pt x="147" y="290"/>
                      <a:pt x="150" y="290"/>
                    </a:cubicBezTo>
                    <a:cubicBezTo>
                      <a:pt x="150" y="287"/>
                      <a:pt x="150" y="287"/>
                      <a:pt x="150" y="285"/>
                    </a:cubicBezTo>
                    <a:cubicBezTo>
                      <a:pt x="150" y="282"/>
                      <a:pt x="150" y="280"/>
                      <a:pt x="150" y="277"/>
                    </a:cubicBezTo>
                    <a:cubicBezTo>
                      <a:pt x="150" y="274"/>
                      <a:pt x="150" y="272"/>
                      <a:pt x="150" y="269"/>
                    </a:cubicBezTo>
                    <a:cubicBezTo>
                      <a:pt x="150" y="266"/>
                      <a:pt x="150" y="266"/>
                      <a:pt x="150" y="26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3" name="Freeform 15">
                <a:extLst>
                  <a:ext uri="{FF2B5EF4-FFF2-40B4-BE49-F238E27FC236}">
                    <a16:creationId xmlns:a16="http://schemas.microsoft.com/office/drawing/2014/main" id="{D03A2BA9-42D1-054C-BF7E-7FD4B84B731F}"/>
                  </a:ext>
                </a:extLst>
              </p:cNvPr>
              <p:cNvSpPr>
                <a:spLocks noChangeArrowheads="1"/>
              </p:cNvSpPr>
              <p:nvPr/>
            </p:nvSpPr>
            <p:spPr bwMode="auto">
              <a:xfrm>
                <a:off x="6291263" y="1150938"/>
                <a:ext cx="14287" cy="106362"/>
              </a:xfrm>
              <a:custGeom>
                <a:avLst/>
                <a:gdLst>
                  <a:gd name="T0" fmla="*/ 35 w 38"/>
                  <a:gd name="T1" fmla="*/ 3 h 296"/>
                  <a:gd name="T2" fmla="*/ 35 w 38"/>
                  <a:gd name="T3" fmla="*/ 3 h 296"/>
                  <a:gd name="T4" fmla="*/ 35 w 38"/>
                  <a:gd name="T5" fmla="*/ 3 h 296"/>
                  <a:gd name="T6" fmla="*/ 35 w 38"/>
                  <a:gd name="T7" fmla="*/ 3 h 296"/>
                  <a:gd name="T8" fmla="*/ 30 w 38"/>
                  <a:gd name="T9" fmla="*/ 0 h 296"/>
                  <a:gd name="T10" fmla="*/ 19 w 38"/>
                  <a:gd name="T11" fmla="*/ 0 h 296"/>
                  <a:gd name="T12" fmla="*/ 11 w 38"/>
                  <a:gd name="T13" fmla="*/ 0 h 296"/>
                  <a:gd name="T14" fmla="*/ 6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3 w 38"/>
                  <a:gd name="T29" fmla="*/ 293 h 296"/>
                  <a:gd name="T30" fmla="*/ 11 w 38"/>
                  <a:gd name="T31" fmla="*/ 295 h 296"/>
                  <a:gd name="T32" fmla="*/ 19 w 38"/>
                  <a:gd name="T33" fmla="*/ 295 h 296"/>
                  <a:gd name="T34" fmla="*/ 30 w 38"/>
                  <a:gd name="T35" fmla="*/ 295 h 296"/>
                  <a:gd name="T36" fmla="*/ 35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5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5" y="3"/>
                    </a:moveTo>
                    <a:lnTo>
                      <a:pt x="35" y="3"/>
                    </a:lnTo>
                    <a:lnTo>
                      <a:pt x="35" y="3"/>
                    </a:lnTo>
                    <a:lnTo>
                      <a:pt x="35" y="3"/>
                    </a:lnTo>
                    <a:cubicBezTo>
                      <a:pt x="32" y="3"/>
                      <a:pt x="32" y="0"/>
                      <a:pt x="30" y="0"/>
                    </a:cubicBezTo>
                    <a:cubicBezTo>
                      <a:pt x="27" y="0"/>
                      <a:pt x="24" y="0"/>
                      <a:pt x="19" y="0"/>
                    </a:cubicBezTo>
                    <a:cubicBezTo>
                      <a:pt x="16" y="0"/>
                      <a:pt x="14" y="0"/>
                      <a:pt x="11" y="0"/>
                    </a:cubicBezTo>
                    <a:cubicBezTo>
                      <a:pt x="8" y="0"/>
                      <a:pt x="6" y="3"/>
                      <a:pt x="6" y="3"/>
                    </a:cubicBezTo>
                    <a:cubicBezTo>
                      <a:pt x="3" y="3"/>
                      <a:pt x="3" y="3"/>
                      <a:pt x="0" y="5"/>
                    </a:cubicBezTo>
                    <a:cubicBezTo>
                      <a:pt x="0" y="5"/>
                      <a:pt x="0" y="5"/>
                      <a:pt x="0" y="8"/>
                    </a:cubicBezTo>
                    <a:lnTo>
                      <a:pt x="0" y="8"/>
                    </a:lnTo>
                    <a:lnTo>
                      <a:pt x="0" y="287"/>
                    </a:lnTo>
                    <a:lnTo>
                      <a:pt x="0" y="287"/>
                    </a:lnTo>
                    <a:cubicBezTo>
                      <a:pt x="0" y="290"/>
                      <a:pt x="0" y="290"/>
                      <a:pt x="0" y="290"/>
                    </a:cubicBezTo>
                    <a:cubicBezTo>
                      <a:pt x="3" y="293"/>
                      <a:pt x="3" y="293"/>
                      <a:pt x="3" y="293"/>
                    </a:cubicBezTo>
                    <a:cubicBezTo>
                      <a:pt x="6" y="293"/>
                      <a:pt x="8" y="293"/>
                      <a:pt x="11" y="295"/>
                    </a:cubicBezTo>
                    <a:cubicBezTo>
                      <a:pt x="14" y="295"/>
                      <a:pt x="16" y="295"/>
                      <a:pt x="19" y="295"/>
                    </a:cubicBezTo>
                    <a:cubicBezTo>
                      <a:pt x="24" y="295"/>
                      <a:pt x="27" y="295"/>
                      <a:pt x="30" y="295"/>
                    </a:cubicBezTo>
                    <a:cubicBezTo>
                      <a:pt x="32" y="293"/>
                      <a:pt x="32" y="293"/>
                      <a:pt x="35" y="293"/>
                    </a:cubicBezTo>
                    <a:cubicBezTo>
                      <a:pt x="35" y="293"/>
                      <a:pt x="37" y="293"/>
                      <a:pt x="37" y="290"/>
                    </a:cubicBezTo>
                    <a:cubicBezTo>
                      <a:pt x="37" y="290"/>
                      <a:pt x="37" y="290"/>
                      <a:pt x="37" y="287"/>
                    </a:cubicBezTo>
                    <a:lnTo>
                      <a:pt x="37" y="287"/>
                    </a:lnTo>
                    <a:lnTo>
                      <a:pt x="37" y="8"/>
                    </a:lnTo>
                    <a:lnTo>
                      <a:pt x="37" y="8"/>
                    </a:lnTo>
                    <a:cubicBezTo>
                      <a:pt x="37" y="5"/>
                      <a:pt x="37" y="5"/>
                      <a:pt x="37" y="5"/>
                    </a:cubicBezTo>
                    <a:cubicBezTo>
                      <a:pt x="37" y="3"/>
                      <a:pt x="35" y="3"/>
                      <a:pt x="35"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4" name="Freeform 16">
                <a:extLst>
                  <a:ext uri="{FF2B5EF4-FFF2-40B4-BE49-F238E27FC236}">
                    <a16:creationId xmlns:a16="http://schemas.microsoft.com/office/drawing/2014/main" id="{14262E96-FCFA-0946-B145-EFDADF04F44C}"/>
                  </a:ext>
                </a:extLst>
              </p:cNvPr>
              <p:cNvSpPr>
                <a:spLocks noChangeArrowheads="1"/>
              </p:cNvSpPr>
              <p:nvPr/>
            </p:nvSpPr>
            <p:spPr bwMode="auto">
              <a:xfrm>
                <a:off x="6353175" y="1150938"/>
                <a:ext cx="14288" cy="106362"/>
              </a:xfrm>
              <a:custGeom>
                <a:avLst/>
                <a:gdLst>
                  <a:gd name="T0" fmla="*/ 34 w 38"/>
                  <a:gd name="T1" fmla="*/ 3 h 296"/>
                  <a:gd name="T2" fmla="*/ 34 w 38"/>
                  <a:gd name="T3" fmla="*/ 3 h 296"/>
                  <a:gd name="T4" fmla="*/ 34 w 38"/>
                  <a:gd name="T5" fmla="*/ 3 h 296"/>
                  <a:gd name="T6" fmla="*/ 34 w 38"/>
                  <a:gd name="T7" fmla="*/ 3 h 296"/>
                  <a:gd name="T8" fmla="*/ 29 w 38"/>
                  <a:gd name="T9" fmla="*/ 0 h 296"/>
                  <a:gd name="T10" fmla="*/ 18 w 38"/>
                  <a:gd name="T11" fmla="*/ 0 h 296"/>
                  <a:gd name="T12" fmla="*/ 10 w 38"/>
                  <a:gd name="T13" fmla="*/ 0 h 296"/>
                  <a:gd name="T14" fmla="*/ 5 w 38"/>
                  <a:gd name="T15" fmla="*/ 3 h 296"/>
                  <a:gd name="T16" fmla="*/ 0 w 38"/>
                  <a:gd name="T17" fmla="*/ 5 h 296"/>
                  <a:gd name="T18" fmla="*/ 0 w 38"/>
                  <a:gd name="T19" fmla="*/ 8 h 296"/>
                  <a:gd name="T20" fmla="*/ 0 w 38"/>
                  <a:gd name="T21" fmla="*/ 8 h 296"/>
                  <a:gd name="T22" fmla="*/ 0 w 38"/>
                  <a:gd name="T23" fmla="*/ 287 h 296"/>
                  <a:gd name="T24" fmla="*/ 0 w 38"/>
                  <a:gd name="T25" fmla="*/ 287 h 296"/>
                  <a:gd name="T26" fmla="*/ 0 w 38"/>
                  <a:gd name="T27" fmla="*/ 290 h 296"/>
                  <a:gd name="T28" fmla="*/ 2 w 38"/>
                  <a:gd name="T29" fmla="*/ 293 h 296"/>
                  <a:gd name="T30" fmla="*/ 10 w 38"/>
                  <a:gd name="T31" fmla="*/ 295 h 296"/>
                  <a:gd name="T32" fmla="*/ 18 w 38"/>
                  <a:gd name="T33" fmla="*/ 295 h 296"/>
                  <a:gd name="T34" fmla="*/ 29 w 38"/>
                  <a:gd name="T35" fmla="*/ 295 h 296"/>
                  <a:gd name="T36" fmla="*/ 34 w 38"/>
                  <a:gd name="T37" fmla="*/ 293 h 296"/>
                  <a:gd name="T38" fmla="*/ 37 w 38"/>
                  <a:gd name="T39" fmla="*/ 290 h 296"/>
                  <a:gd name="T40" fmla="*/ 37 w 38"/>
                  <a:gd name="T41" fmla="*/ 287 h 296"/>
                  <a:gd name="T42" fmla="*/ 37 w 38"/>
                  <a:gd name="T43" fmla="*/ 287 h 296"/>
                  <a:gd name="T44" fmla="*/ 37 w 38"/>
                  <a:gd name="T45" fmla="*/ 8 h 296"/>
                  <a:gd name="T46" fmla="*/ 37 w 38"/>
                  <a:gd name="T47" fmla="*/ 8 h 296"/>
                  <a:gd name="T48" fmla="*/ 37 w 38"/>
                  <a:gd name="T49" fmla="*/ 5 h 296"/>
                  <a:gd name="T50" fmla="*/ 34 w 38"/>
                  <a:gd name="T51" fmla="*/ 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34" y="3"/>
                    </a:moveTo>
                    <a:lnTo>
                      <a:pt x="34" y="3"/>
                    </a:lnTo>
                    <a:lnTo>
                      <a:pt x="34" y="3"/>
                    </a:lnTo>
                    <a:lnTo>
                      <a:pt x="34" y="3"/>
                    </a:lnTo>
                    <a:cubicBezTo>
                      <a:pt x="32" y="3"/>
                      <a:pt x="32" y="0"/>
                      <a:pt x="29" y="0"/>
                    </a:cubicBezTo>
                    <a:cubicBezTo>
                      <a:pt x="26" y="0"/>
                      <a:pt x="24" y="0"/>
                      <a:pt x="18" y="0"/>
                    </a:cubicBezTo>
                    <a:cubicBezTo>
                      <a:pt x="16" y="0"/>
                      <a:pt x="13" y="0"/>
                      <a:pt x="10" y="0"/>
                    </a:cubicBezTo>
                    <a:cubicBezTo>
                      <a:pt x="8" y="0"/>
                      <a:pt x="5" y="3"/>
                      <a:pt x="5" y="3"/>
                    </a:cubicBezTo>
                    <a:cubicBezTo>
                      <a:pt x="2" y="3"/>
                      <a:pt x="2" y="3"/>
                      <a:pt x="0" y="5"/>
                    </a:cubicBezTo>
                    <a:cubicBezTo>
                      <a:pt x="0" y="5"/>
                      <a:pt x="0" y="5"/>
                      <a:pt x="0" y="8"/>
                    </a:cubicBezTo>
                    <a:lnTo>
                      <a:pt x="0" y="8"/>
                    </a:lnTo>
                    <a:lnTo>
                      <a:pt x="0" y="287"/>
                    </a:lnTo>
                    <a:lnTo>
                      <a:pt x="0" y="287"/>
                    </a:lnTo>
                    <a:cubicBezTo>
                      <a:pt x="0" y="290"/>
                      <a:pt x="0" y="290"/>
                      <a:pt x="0" y="290"/>
                    </a:cubicBezTo>
                    <a:cubicBezTo>
                      <a:pt x="2" y="293"/>
                      <a:pt x="2" y="293"/>
                      <a:pt x="2" y="293"/>
                    </a:cubicBezTo>
                    <a:cubicBezTo>
                      <a:pt x="5" y="293"/>
                      <a:pt x="8" y="293"/>
                      <a:pt x="10" y="295"/>
                    </a:cubicBezTo>
                    <a:cubicBezTo>
                      <a:pt x="13" y="295"/>
                      <a:pt x="16" y="295"/>
                      <a:pt x="18" y="295"/>
                    </a:cubicBezTo>
                    <a:cubicBezTo>
                      <a:pt x="24" y="295"/>
                      <a:pt x="26" y="295"/>
                      <a:pt x="29" y="295"/>
                    </a:cubicBezTo>
                    <a:cubicBezTo>
                      <a:pt x="32" y="293"/>
                      <a:pt x="32" y="293"/>
                      <a:pt x="34" y="293"/>
                    </a:cubicBezTo>
                    <a:cubicBezTo>
                      <a:pt x="34" y="293"/>
                      <a:pt x="37" y="293"/>
                      <a:pt x="37" y="290"/>
                    </a:cubicBezTo>
                    <a:cubicBezTo>
                      <a:pt x="37" y="290"/>
                      <a:pt x="37" y="290"/>
                      <a:pt x="37" y="287"/>
                    </a:cubicBezTo>
                    <a:lnTo>
                      <a:pt x="37" y="287"/>
                    </a:lnTo>
                    <a:lnTo>
                      <a:pt x="37" y="8"/>
                    </a:lnTo>
                    <a:lnTo>
                      <a:pt x="37" y="8"/>
                    </a:lnTo>
                    <a:cubicBezTo>
                      <a:pt x="37" y="5"/>
                      <a:pt x="37" y="5"/>
                      <a:pt x="37" y="5"/>
                    </a:cubicBezTo>
                    <a:cubicBezTo>
                      <a:pt x="37" y="3"/>
                      <a:pt x="34" y="3"/>
                      <a:pt x="34"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5" name="Freeform 17">
                <a:extLst>
                  <a:ext uri="{FF2B5EF4-FFF2-40B4-BE49-F238E27FC236}">
                    <a16:creationId xmlns:a16="http://schemas.microsoft.com/office/drawing/2014/main" id="{9ADF7D2D-84B0-2E47-84F2-4F36BD3D2A10}"/>
                  </a:ext>
                </a:extLst>
              </p:cNvPr>
              <p:cNvSpPr>
                <a:spLocks noChangeArrowheads="1"/>
              </p:cNvSpPr>
              <p:nvPr/>
            </p:nvSpPr>
            <p:spPr bwMode="auto">
              <a:xfrm>
                <a:off x="6400800" y="1152525"/>
                <a:ext cx="77788" cy="104775"/>
              </a:xfrm>
              <a:custGeom>
                <a:avLst/>
                <a:gdLst>
                  <a:gd name="T0" fmla="*/ 212 w 216"/>
                  <a:gd name="T1" fmla="*/ 2 h 293"/>
                  <a:gd name="T2" fmla="*/ 212 w 216"/>
                  <a:gd name="T3" fmla="*/ 2 h 293"/>
                  <a:gd name="T4" fmla="*/ 212 w 216"/>
                  <a:gd name="T5" fmla="*/ 2 h 293"/>
                  <a:gd name="T6" fmla="*/ 212 w 216"/>
                  <a:gd name="T7" fmla="*/ 2 h 293"/>
                  <a:gd name="T8" fmla="*/ 210 w 216"/>
                  <a:gd name="T9" fmla="*/ 0 h 293"/>
                  <a:gd name="T10" fmla="*/ 207 w 216"/>
                  <a:gd name="T11" fmla="*/ 0 h 293"/>
                  <a:gd name="T12" fmla="*/ 207 w 216"/>
                  <a:gd name="T13" fmla="*/ 0 h 293"/>
                  <a:gd name="T14" fmla="*/ 8 w 216"/>
                  <a:gd name="T15" fmla="*/ 0 h 293"/>
                  <a:gd name="T16" fmla="*/ 8 w 216"/>
                  <a:gd name="T17" fmla="*/ 0 h 293"/>
                  <a:gd name="T18" fmla="*/ 2 w 216"/>
                  <a:gd name="T19" fmla="*/ 0 h 293"/>
                  <a:gd name="T20" fmla="*/ 2 w 216"/>
                  <a:gd name="T21" fmla="*/ 2 h 293"/>
                  <a:gd name="T22" fmla="*/ 0 w 216"/>
                  <a:gd name="T23" fmla="*/ 8 h 293"/>
                  <a:gd name="T24" fmla="*/ 0 w 216"/>
                  <a:gd name="T25" fmla="*/ 16 h 293"/>
                  <a:gd name="T26" fmla="*/ 0 w 216"/>
                  <a:gd name="T27" fmla="*/ 24 h 293"/>
                  <a:gd name="T28" fmla="*/ 2 w 216"/>
                  <a:gd name="T29" fmla="*/ 26 h 293"/>
                  <a:gd name="T30" fmla="*/ 2 w 216"/>
                  <a:gd name="T31" fmla="*/ 29 h 293"/>
                  <a:gd name="T32" fmla="*/ 8 w 216"/>
                  <a:gd name="T33" fmla="*/ 32 h 293"/>
                  <a:gd name="T34" fmla="*/ 8 w 216"/>
                  <a:gd name="T35" fmla="*/ 32 h 293"/>
                  <a:gd name="T36" fmla="*/ 88 w 216"/>
                  <a:gd name="T37" fmla="*/ 32 h 293"/>
                  <a:gd name="T38" fmla="*/ 88 w 216"/>
                  <a:gd name="T39" fmla="*/ 284 h 293"/>
                  <a:gd name="T40" fmla="*/ 88 w 216"/>
                  <a:gd name="T41" fmla="*/ 284 h 293"/>
                  <a:gd name="T42" fmla="*/ 91 w 216"/>
                  <a:gd name="T43" fmla="*/ 287 h 293"/>
                  <a:gd name="T44" fmla="*/ 93 w 216"/>
                  <a:gd name="T45" fmla="*/ 290 h 293"/>
                  <a:gd name="T46" fmla="*/ 99 w 216"/>
                  <a:gd name="T47" fmla="*/ 292 h 293"/>
                  <a:gd name="T48" fmla="*/ 107 w 216"/>
                  <a:gd name="T49" fmla="*/ 292 h 293"/>
                  <a:gd name="T50" fmla="*/ 117 w 216"/>
                  <a:gd name="T51" fmla="*/ 292 h 293"/>
                  <a:gd name="T52" fmla="*/ 122 w 216"/>
                  <a:gd name="T53" fmla="*/ 290 h 293"/>
                  <a:gd name="T54" fmla="*/ 125 w 216"/>
                  <a:gd name="T55" fmla="*/ 287 h 293"/>
                  <a:gd name="T56" fmla="*/ 128 w 216"/>
                  <a:gd name="T57" fmla="*/ 284 h 293"/>
                  <a:gd name="T58" fmla="*/ 128 w 216"/>
                  <a:gd name="T59" fmla="*/ 284 h 293"/>
                  <a:gd name="T60" fmla="*/ 128 w 216"/>
                  <a:gd name="T61" fmla="*/ 32 h 293"/>
                  <a:gd name="T62" fmla="*/ 207 w 216"/>
                  <a:gd name="T63" fmla="*/ 32 h 293"/>
                  <a:gd name="T64" fmla="*/ 207 w 216"/>
                  <a:gd name="T65" fmla="*/ 32 h 293"/>
                  <a:gd name="T66" fmla="*/ 210 w 216"/>
                  <a:gd name="T67" fmla="*/ 29 h 293"/>
                  <a:gd name="T68" fmla="*/ 212 w 216"/>
                  <a:gd name="T69" fmla="*/ 26 h 293"/>
                  <a:gd name="T70" fmla="*/ 215 w 216"/>
                  <a:gd name="T71" fmla="*/ 24 h 293"/>
                  <a:gd name="T72" fmla="*/ 215 w 216"/>
                  <a:gd name="T73" fmla="*/ 16 h 293"/>
                  <a:gd name="T74" fmla="*/ 215 w 216"/>
                  <a:gd name="T75" fmla="*/ 8 h 293"/>
                  <a:gd name="T76" fmla="*/ 212 w 216"/>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293">
                    <a:moveTo>
                      <a:pt x="212" y="2"/>
                    </a:moveTo>
                    <a:lnTo>
                      <a:pt x="212" y="2"/>
                    </a:lnTo>
                    <a:lnTo>
                      <a:pt x="212" y="2"/>
                    </a:lnTo>
                    <a:lnTo>
                      <a:pt x="212" y="2"/>
                    </a:lnTo>
                    <a:cubicBezTo>
                      <a:pt x="212" y="0"/>
                      <a:pt x="212" y="0"/>
                      <a:pt x="210" y="0"/>
                    </a:cubicBezTo>
                    <a:cubicBezTo>
                      <a:pt x="210" y="0"/>
                      <a:pt x="210" y="0"/>
                      <a:pt x="207" y="0"/>
                    </a:cubicBezTo>
                    <a:lnTo>
                      <a:pt x="207" y="0"/>
                    </a:lnTo>
                    <a:lnTo>
                      <a:pt x="8" y="0"/>
                    </a:lnTo>
                    <a:lnTo>
                      <a:pt x="8" y="0"/>
                    </a:lnTo>
                    <a:cubicBezTo>
                      <a:pt x="5" y="0"/>
                      <a:pt x="5" y="0"/>
                      <a:pt x="2" y="0"/>
                    </a:cubicBezTo>
                    <a:cubicBezTo>
                      <a:pt x="2" y="0"/>
                      <a:pt x="2" y="0"/>
                      <a:pt x="2" y="2"/>
                    </a:cubicBezTo>
                    <a:cubicBezTo>
                      <a:pt x="0" y="2"/>
                      <a:pt x="0" y="5"/>
                      <a:pt x="0" y="8"/>
                    </a:cubicBezTo>
                    <a:cubicBezTo>
                      <a:pt x="0" y="10"/>
                      <a:pt x="0" y="13"/>
                      <a:pt x="0" y="16"/>
                    </a:cubicBezTo>
                    <a:cubicBezTo>
                      <a:pt x="0" y="18"/>
                      <a:pt x="0" y="21"/>
                      <a:pt x="0" y="24"/>
                    </a:cubicBezTo>
                    <a:cubicBezTo>
                      <a:pt x="0" y="24"/>
                      <a:pt x="0" y="26"/>
                      <a:pt x="2" y="26"/>
                    </a:cubicBezTo>
                    <a:cubicBezTo>
                      <a:pt x="2" y="29"/>
                      <a:pt x="2" y="29"/>
                      <a:pt x="2" y="29"/>
                    </a:cubicBezTo>
                    <a:cubicBezTo>
                      <a:pt x="5" y="32"/>
                      <a:pt x="5" y="32"/>
                      <a:pt x="8" y="32"/>
                    </a:cubicBezTo>
                    <a:lnTo>
                      <a:pt x="8" y="32"/>
                    </a:lnTo>
                    <a:lnTo>
                      <a:pt x="88" y="32"/>
                    </a:lnTo>
                    <a:lnTo>
                      <a:pt x="88" y="284"/>
                    </a:lnTo>
                    <a:lnTo>
                      <a:pt x="88" y="284"/>
                    </a:lnTo>
                    <a:cubicBezTo>
                      <a:pt x="88" y="287"/>
                      <a:pt x="88" y="287"/>
                      <a:pt x="91" y="287"/>
                    </a:cubicBezTo>
                    <a:cubicBezTo>
                      <a:pt x="91" y="290"/>
                      <a:pt x="91" y="290"/>
                      <a:pt x="93" y="290"/>
                    </a:cubicBezTo>
                    <a:cubicBezTo>
                      <a:pt x="93" y="290"/>
                      <a:pt x="96" y="290"/>
                      <a:pt x="99" y="292"/>
                    </a:cubicBezTo>
                    <a:cubicBezTo>
                      <a:pt x="101" y="292"/>
                      <a:pt x="104" y="292"/>
                      <a:pt x="107" y="292"/>
                    </a:cubicBezTo>
                    <a:cubicBezTo>
                      <a:pt x="112" y="292"/>
                      <a:pt x="115" y="292"/>
                      <a:pt x="117" y="292"/>
                    </a:cubicBezTo>
                    <a:cubicBezTo>
                      <a:pt x="120" y="290"/>
                      <a:pt x="122" y="290"/>
                      <a:pt x="122" y="290"/>
                    </a:cubicBezTo>
                    <a:cubicBezTo>
                      <a:pt x="125" y="290"/>
                      <a:pt x="125" y="290"/>
                      <a:pt x="125" y="287"/>
                    </a:cubicBezTo>
                    <a:cubicBezTo>
                      <a:pt x="128" y="287"/>
                      <a:pt x="128" y="287"/>
                      <a:pt x="128" y="284"/>
                    </a:cubicBezTo>
                    <a:lnTo>
                      <a:pt x="128" y="284"/>
                    </a:lnTo>
                    <a:lnTo>
                      <a:pt x="128" y="32"/>
                    </a:lnTo>
                    <a:lnTo>
                      <a:pt x="207" y="32"/>
                    </a:lnTo>
                    <a:lnTo>
                      <a:pt x="207" y="32"/>
                    </a:lnTo>
                    <a:cubicBezTo>
                      <a:pt x="210" y="32"/>
                      <a:pt x="210" y="32"/>
                      <a:pt x="210" y="29"/>
                    </a:cubicBezTo>
                    <a:cubicBezTo>
                      <a:pt x="212" y="29"/>
                      <a:pt x="212" y="29"/>
                      <a:pt x="212" y="26"/>
                    </a:cubicBezTo>
                    <a:cubicBezTo>
                      <a:pt x="215" y="26"/>
                      <a:pt x="215" y="24"/>
                      <a:pt x="215" y="24"/>
                    </a:cubicBezTo>
                    <a:cubicBezTo>
                      <a:pt x="215" y="21"/>
                      <a:pt x="215" y="18"/>
                      <a:pt x="215" y="16"/>
                    </a:cubicBezTo>
                    <a:cubicBezTo>
                      <a:pt x="215" y="13"/>
                      <a:pt x="215" y="10"/>
                      <a:pt x="215" y="8"/>
                    </a:cubicBezTo>
                    <a:cubicBezTo>
                      <a:pt x="215" y="5"/>
                      <a:pt x="215" y="2"/>
                      <a:pt x="212" y="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6" name="Freeform 18">
                <a:extLst>
                  <a:ext uri="{FF2B5EF4-FFF2-40B4-BE49-F238E27FC236}">
                    <a16:creationId xmlns:a16="http://schemas.microsoft.com/office/drawing/2014/main" id="{2ACA2918-D488-E04B-AB83-E59F6A97569B}"/>
                  </a:ext>
                </a:extLst>
              </p:cNvPr>
              <p:cNvSpPr>
                <a:spLocks noChangeArrowheads="1"/>
              </p:cNvSpPr>
              <p:nvPr/>
            </p:nvSpPr>
            <p:spPr bwMode="auto">
              <a:xfrm>
                <a:off x="6500813" y="1152525"/>
                <a:ext cx="77787" cy="104775"/>
              </a:xfrm>
              <a:custGeom>
                <a:avLst/>
                <a:gdLst>
                  <a:gd name="T0" fmla="*/ 214 w 218"/>
                  <a:gd name="T1" fmla="*/ 2 h 293"/>
                  <a:gd name="T2" fmla="*/ 214 w 218"/>
                  <a:gd name="T3" fmla="*/ 2 h 293"/>
                  <a:gd name="T4" fmla="*/ 214 w 218"/>
                  <a:gd name="T5" fmla="*/ 2 h 293"/>
                  <a:gd name="T6" fmla="*/ 214 w 218"/>
                  <a:gd name="T7" fmla="*/ 2 h 293"/>
                  <a:gd name="T8" fmla="*/ 212 w 218"/>
                  <a:gd name="T9" fmla="*/ 0 h 293"/>
                  <a:gd name="T10" fmla="*/ 209 w 218"/>
                  <a:gd name="T11" fmla="*/ 0 h 293"/>
                  <a:gd name="T12" fmla="*/ 209 w 218"/>
                  <a:gd name="T13" fmla="*/ 0 h 293"/>
                  <a:gd name="T14" fmla="*/ 8 w 218"/>
                  <a:gd name="T15" fmla="*/ 0 h 293"/>
                  <a:gd name="T16" fmla="*/ 8 w 218"/>
                  <a:gd name="T17" fmla="*/ 0 h 293"/>
                  <a:gd name="T18" fmla="*/ 5 w 218"/>
                  <a:gd name="T19" fmla="*/ 0 h 293"/>
                  <a:gd name="T20" fmla="*/ 3 w 218"/>
                  <a:gd name="T21" fmla="*/ 2 h 293"/>
                  <a:gd name="T22" fmla="*/ 0 w 218"/>
                  <a:gd name="T23" fmla="*/ 8 h 293"/>
                  <a:gd name="T24" fmla="*/ 0 w 218"/>
                  <a:gd name="T25" fmla="*/ 16 h 293"/>
                  <a:gd name="T26" fmla="*/ 0 w 218"/>
                  <a:gd name="T27" fmla="*/ 24 h 293"/>
                  <a:gd name="T28" fmla="*/ 3 w 218"/>
                  <a:gd name="T29" fmla="*/ 26 h 293"/>
                  <a:gd name="T30" fmla="*/ 5 w 218"/>
                  <a:gd name="T31" fmla="*/ 29 h 293"/>
                  <a:gd name="T32" fmla="*/ 8 w 218"/>
                  <a:gd name="T33" fmla="*/ 32 h 293"/>
                  <a:gd name="T34" fmla="*/ 8 w 218"/>
                  <a:gd name="T35" fmla="*/ 32 h 293"/>
                  <a:gd name="T36" fmla="*/ 90 w 218"/>
                  <a:gd name="T37" fmla="*/ 32 h 293"/>
                  <a:gd name="T38" fmla="*/ 90 w 218"/>
                  <a:gd name="T39" fmla="*/ 284 h 293"/>
                  <a:gd name="T40" fmla="*/ 90 w 218"/>
                  <a:gd name="T41" fmla="*/ 284 h 293"/>
                  <a:gd name="T42" fmla="*/ 90 w 218"/>
                  <a:gd name="T43" fmla="*/ 287 h 293"/>
                  <a:gd name="T44" fmla="*/ 93 w 218"/>
                  <a:gd name="T45" fmla="*/ 290 h 293"/>
                  <a:gd name="T46" fmla="*/ 100 w 218"/>
                  <a:gd name="T47" fmla="*/ 292 h 293"/>
                  <a:gd name="T48" fmla="*/ 108 w 218"/>
                  <a:gd name="T49" fmla="*/ 292 h 293"/>
                  <a:gd name="T50" fmla="*/ 116 w 218"/>
                  <a:gd name="T51" fmla="*/ 292 h 293"/>
                  <a:gd name="T52" fmla="*/ 124 w 218"/>
                  <a:gd name="T53" fmla="*/ 290 h 293"/>
                  <a:gd name="T54" fmla="*/ 127 w 218"/>
                  <a:gd name="T55" fmla="*/ 287 h 293"/>
                  <a:gd name="T56" fmla="*/ 127 w 218"/>
                  <a:gd name="T57" fmla="*/ 284 h 293"/>
                  <a:gd name="T58" fmla="*/ 127 w 218"/>
                  <a:gd name="T59" fmla="*/ 284 h 293"/>
                  <a:gd name="T60" fmla="*/ 127 w 218"/>
                  <a:gd name="T61" fmla="*/ 32 h 293"/>
                  <a:gd name="T62" fmla="*/ 209 w 218"/>
                  <a:gd name="T63" fmla="*/ 32 h 293"/>
                  <a:gd name="T64" fmla="*/ 209 w 218"/>
                  <a:gd name="T65" fmla="*/ 32 h 293"/>
                  <a:gd name="T66" fmla="*/ 212 w 218"/>
                  <a:gd name="T67" fmla="*/ 29 h 293"/>
                  <a:gd name="T68" fmla="*/ 214 w 218"/>
                  <a:gd name="T69" fmla="*/ 26 h 293"/>
                  <a:gd name="T70" fmla="*/ 214 w 218"/>
                  <a:gd name="T71" fmla="*/ 24 h 293"/>
                  <a:gd name="T72" fmla="*/ 217 w 218"/>
                  <a:gd name="T73" fmla="*/ 16 h 293"/>
                  <a:gd name="T74" fmla="*/ 214 w 218"/>
                  <a:gd name="T75" fmla="*/ 8 h 293"/>
                  <a:gd name="T76" fmla="*/ 214 w 218"/>
                  <a:gd name="T77" fmla="*/ 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93">
                    <a:moveTo>
                      <a:pt x="214" y="2"/>
                    </a:moveTo>
                    <a:lnTo>
                      <a:pt x="214" y="2"/>
                    </a:lnTo>
                    <a:lnTo>
                      <a:pt x="214" y="2"/>
                    </a:lnTo>
                    <a:lnTo>
                      <a:pt x="214" y="2"/>
                    </a:lnTo>
                    <a:cubicBezTo>
                      <a:pt x="214" y="0"/>
                      <a:pt x="212" y="0"/>
                      <a:pt x="212" y="0"/>
                    </a:cubicBezTo>
                    <a:lnTo>
                      <a:pt x="209" y="0"/>
                    </a:lnTo>
                    <a:lnTo>
                      <a:pt x="209" y="0"/>
                    </a:lnTo>
                    <a:lnTo>
                      <a:pt x="8" y="0"/>
                    </a:lnTo>
                    <a:lnTo>
                      <a:pt x="8" y="0"/>
                    </a:lnTo>
                    <a:lnTo>
                      <a:pt x="5" y="0"/>
                    </a:lnTo>
                    <a:cubicBezTo>
                      <a:pt x="5" y="0"/>
                      <a:pt x="3" y="0"/>
                      <a:pt x="3" y="2"/>
                    </a:cubicBezTo>
                    <a:cubicBezTo>
                      <a:pt x="3" y="2"/>
                      <a:pt x="3" y="5"/>
                      <a:pt x="0" y="8"/>
                    </a:cubicBezTo>
                    <a:cubicBezTo>
                      <a:pt x="0" y="10"/>
                      <a:pt x="0" y="13"/>
                      <a:pt x="0" y="16"/>
                    </a:cubicBezTo>
                    <a:cubicBezTo>
                      <a:pt x="0" y="18"/>
                      <a:pt x="0" y="21"/>
                      <a:pt x="0" y="24"/>
                    </a:cubicBezTo>
                    <a:cubicBezTo>
                      <a:pt x="3" y="24"/>
                      <a:pt x="3" y="26"/>
                      <a:pt x="3" y="26"/>
                    </a:cubicBezTo>
                    <a:cubicBezTo>
                      <a:pt x="3" y="29"/>
                      <a:pt x="5" y="29"/>
                      <a:pt x="5" y="29"/>
                    </a:cubicBezTo>
                    <a:cubicBezTo>
                      <a:pt x="5" y="32"/>
                      <a:pt x="8" y="32"/>
                      <a:pt x="8" y="32"/>
                    </a:cubicBezTo>
                    <a:lnTo>
                      <a:pt x="8" y="32"/>
                    </a:lnTo>
                    <a:lnTo>
                      <a:pt x="90" y="32"/>
                    </a:lnTo>
                    <a:lnTo>
                      <a:pt x="90" y="284"/>
                    </a:lnTo>
                    <a:lnTo>
                      <a:pt x="90" y="284"/>
                    </a:lnTo>
                    <a:cubicBezTo>
                      <a:pt x="90" y="287"/>
                      <a:pt x="90" y="287"/>
                      <a:pt x="90" y="287"/>
                    </a:cubicBezTo>
                    <a:cubicBezTo>
                      <a:pt x="90" y="290"/>
                      <a:pt x="93" y="290"/>
                      <a:pt x="93" y="290"/>
                    </a:cubicBezTo>
                    <a:cubicBezTo>
                      <a:pt x="95" y="290"/>
                      <a:pt x="98" y="290"/>
                      <a:pt x="100" y="292"/>
                    </a:cubicBezTo>
                    <a:cubicBezTo>
                      <a:pt x="100" y="292"/>
                      <a:pt x="106" y="292"/>
                      <a:pt x="108" y="292"/>
                    </a:cubicBezTo>
                    <a:cubicBezTo>
                      <a:pt x="111" y="292"/>
                      <a:pt x="116" y="292"/>
                      <a:pt x="116" y="292"/>
                    </a:cubicBezTo>
                    <a:cubicBezTo>
                      <a:pt x="119" y="290"/>
                      <a:pt x="122" y="290"/>
                      <a:pt x="124" y="290"/>
                    </a:cubicBezTo>
                    <a:cubicBezTo>
                      <a:pt x="124" y="290"/>
                      <a:pt x="127" y="290"/>
                      <a:pt x="127" y="287"/>
                    </a:cubicBezTo>
                    <a:cubicBezTo>
                      <a:pt x="127" y="287"/>
                      <a:pt x="127" y="287"/>
                      <a:pt x="127" y="284"/>
                    </a:cubicBezTo>
                    <a:lnTo>
                      <a:pt x="127" y="284"/>
                    </a:lnTo>
                    <a:lnTo>
                      <a:pt x="127" y="32"/>
                    </a:lnTo>
                    <a:lnTo>
                      <a:pt x="209" y="32"/>
                    </a:lnTo>
                    <a:lnTo>
                      <a:pt x="209" y="32"/>
                    </a:lnTo>
                    <a:cubicBezTo>
                      <a:pt x="209" y="32"/>
                      <a:pt x="212" y="32"/>
                      <a:pt x="212" y="29"/>
                    </a:cubicBezTo>
                    <a:cubicBezTo>
                      <a:pt x="212" y="29"/>
                      <a:pt x="214" y="29"/>
                      <a:pt x="214" y="26"/>
                    </a:cubicBezTo>
                    <a:lnTo>
                      <a:pt x="214" y="24"/>
                    </a:lnTo>
                    <a:cubicBezTo>
                      <a:pt x="217" y="21"/>
                      <a:pt x="217" y="18"/>
                      <a:pt x="217" y="16"/>
                    </a:cubicBezTo>
                    <a:cubicBezTo>
                      <a:pt x="217" y="13"/>
                      <a:pt x="217" y="10"/>
                      <a:pt x="214" y="8"/>
                    </a:cubicBezTo>
                    <a:cubicBezTo>
                      <a:pt x="214" y="5"/>
                      <a:pt x="214" y="2"/>
                      <a:pt x="214" y="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7" name="Freeform 19">
                <a:extLst>
                  <a:ext uri="{FF2B5EF4-FFF2-40B4-BE49-F238E27FC236}">
                    <a16:creationId xmlns:a16="http://schemas.microsoft.com/office/drawing/2014/main" id="{AE5E9E54-7A2E-E74F-98FE-B02354B31656}"/>
                  </a:ext>
                </a:extLst>
              </p:cNvPr>
              <p:cNvSpPr>
                <a:spLocks noChangeArrowheads="1"/>
              </p:cNvSpPr>
              <p:nvPr/>
            </p:nvSpPr>
            <p:spPr bwMode="auto">
              <a:xfrm>
                <a:off x="6607175" y="1150938"/>
                <a:ext cx="93663" cy="107950"/>
              </a:xfrm>
              <a:custGeom>
                <a:avLst/>
                <a:gdLst>
                  <a:gd name="T0" fmla="*/ 212 w 258"/>
                  <a:gd name="T1" fmla="*/ 194 h 302"/>
                  <a:gd name="T2" fmla="*/ 212 w 258"/>
                  <a:gd name="T3" fmla="*/ 194 h 302"/>
                  <a:gd name="T4" fmla="*/ 212 w 258"/>
                  <a:gd name="T5" fmla="*/ 194 h 302"/>
                  <a:gd name="T6" fmla="*/ 212 w 258"/>
                  <a:gd name="T7" fmla="*/ 194 h 302"/>
                  <a:gd name="T8" fmla="*/ 199 w 258"/>
                  <a:gd name="T9" fmla="*/ 231 h 302"/>
                  <a:gd name="T10" fmla="*/ 170 w 258"/>
                  <a:gd name="T11" fmla="*/ 259 h 302"/>
                  <a:gd name="T12" fmla="*/ 127 w 258"/>
                  <a:gd name="T13" fmla="*/ 267 h 302"/>
                  <a:gd name="T14" fmla="*/ 85 w 258"/>
                  <a:gd name="T15" fmla="*/ 259 h 302"/>
                  <a:gd name="T16" fmla="*/ 59 w 258"/>
                  <a:gd name="T17" fmla="*/ 234 h 302"/>
                  <a:gd name="T18" fmla="*/ 45 w 258"/>
                  <a:gd name="T19" fmla="*/ 197 h 302"/>
                  <a:gd name="T20" fmla="*/ 40 w 258"/>
                  <a:gd name="T21" fmla="*/ 151 h 302"/>
                  <a:gd name="T22" fmla="*/ 45 w 258"/>
                  <a:gd name="T23" fmla="*/ 105 h 302"/>
                  <a:gd name="T24" fmla="*/ 61 w 258"/>
                  <a:gd name="T25" fmla="*/ 68 h 302"/>
                  <a:gd name="T26" fmla="*/ 88 w 258"/>
                  <a:gd name="T27" fmla="*/ 43 h 302"/>
                  <a:gd name="T28" fmla="*/ 130 w 258"/>
                  <a:gd name="T29" fmla="*/ 32 h 302"/>
                  <a:gd name="T30" fmla="*/ 172 w 258"/>
                  <a:gd name="T31" fmla="*/ 43 h 302"/>
                  <a:gd name="T32" fmla="*/ 199 w 258"/>
                  <a:gd name="T33" fmla="*/ 68 h 302"/>
                  <a:gd name="T34" fmla="*/ 212 w 258"/>
                  <a:gd name="T35" fmla="*/ 105 h 302"/>
                  <a:gd name="T36" fmla="*/ 217 w 258"/>
                  <a:gd name="T37" fmla="*/ 151 h 302"/>
                  <a:gd name="T38" fmla="*/ 212 w 258"/>
                  <a:gd name="T39" fmla="*/ 194 h 302"/>
                  <a:gd name="T40" fmla="*/ 249 w 258"/>
                  <a:gd name="T41" fmla="*/ 84 h 302"/>
                  <a:gd name="T42" fmla="*/ 249 w 258"/>
                  <a:gd name="T43" fmla="*/ 84 h 302"/>
                  <a:gd name="T44" fmla="*/ 249 w 258"/>
                  <a:gd name="T45" fmla="*/ 84 h 302"/>
                  <a:gd name="T46" fmla="*/ 249 w 258"/>
                  <a:gd name="T47" fmla="*/ 84 h 302"/>
                  <a:gd name="T48" fmla="*/ 225 w 258"/>
                  <a:gd name="T49" fmla="*/ 38 h 302"/>
                  <a:gd name="T50" fmla="*/ 188 w 258"/>
                  <a:gd name="T51" fmla="*/ 11 h 302"/>
                  <a:gd name="T52" fmla="*/ 133 w 258"/>
                  <a:gd name="T53" fmla="*/ 0 h 302"/>
                  <a:gd name="T54" fmla="*/ 74 w 258"/>
                  <a:gd name="T55" fmla="*/ 11 h 302"/>
                  <a:gd name="T56" fmla="*/ 32 w 258"/>
                  <a:gd name="T57" fmla="*/ 40 h 302"/>
                  <a:gd name="T58" fmla="*/ 8 w 258"/>
                  <a:gd name="T59" fmla="*/ 89 h 302"/>
                  <a:gd name="T60" fmla="*/ 0 w 258"/>
                  <a:gd name="T61" fmla="*/ 153 h 302"/>
                  <a:gd name="T62" fmla="*/ 8 w 258"/>
                  <a:gd name="T63" fmla="*/ 215 h 302"/>
                  <a:gd name="T64" fmla="*/ 29 w 258"/>
                  <a:gd name="T65" fmla="*/ 264 h 302"/>
                  <a:gd name="T66" fmla="*/ 69 w 258"/>
                  <a:gd name="T67" fmla="*/ 290 h 302"/>
                  <a:gd name="T68" fmla="*/ 125 w 258"/>
                  <a:gd name="T69" fmla="*/ 301 h 302"/>
                  <a:gd name="T70" fmla="*/ 183 w 258"/>
                  <a:gd name="T71" fmla="*/ 290 h 302"/>
                  <a:gd name="T72" fmla="*/ 225 w 258"/>
                  <a:gd name="T73" fmla="*/ 261 h 302"/>
                  <a:gd name="T74" fmla="*/ 249 w 258"/>
                  <a:gd name="T75" fmla="*/ 210 h 302"/>
                  <a:gd name="T76" fmla="*/ 257 w 258"/>
                  <a:gd name="T77" fmla="*/ 148 h 302"/>
                  <a:gd name="T78" fmla="*/ 249 w 258"/>
                  <a:gd name="T79"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302">
                    <a:moveTo>
                      <a:pt x="212" y="194"/>
                    </a:moveTo>
                    <a:lnTo>
                      <a:pt x="212" y="194"/>
                    </a:lnTo>
                    <a:lnTo>
                      <a:pt x="212" y="194"/>
                    </a:lnTo>
                    <a:lnTo>
                      <a:pt x="212" y="194"/>
                    </a:lnTo>
                    <a:cubicBezTo>
                      <a:pt x="209" y="210"/>
                      <a:pt x="204" y="221"/>
                      <a:pt x="199" y="231"/>
                    </a:cubicBezTo>
                    <a:cubicBezTo>
                      <a:pt x="191" y="242"/>
                      <a:pt x="180" y="250"/>
                      <a:pt x="170" y="259"/>
                    </a:cubicBezTo>
                    <a:cubicBezTo>
                      <a:pt x="159" y="264"/>
                      <a:pt x="146" y="267"/>
                      <a:pt x="127" y="267"/>
                    </a:cubicBezTo>
                    <a:cubicBezTo>
                      <a:pt x="111" y="267"/>
                      <a:pt x="96" y="264"/>
                      <a:pt x="85" y="259"/>
                    </a:cubicBezTo>
                    <a:cubicBezTo>
                      <a:pt x="74" y="253"/>
                      <a:pt x="66" y="244"/>
                      <a:pt x="59" y="234"/>
                    </a:cubicBezTo>
                    <a:cubicBezTo>
                      <a:pt x="53" y="223"/>
                      <a:pt x="48" y="213"/>
                      <a:pt x="45" y="197"/>
                    </a:cubicBezTo>
                    <a:cubicBezTo>
                      <a:pt x="43" y="184"/>
                      <a:pt x="40" y="167"/>
                      <a:pt x="40" y="151"/>
                    </a:cubicBezTo>
                    <a:cubicBezTo>
                      <a:pt x="40" y="135"/>
                      <a:pt x="43" y="119"/>
                      <a:pt x="45" y="105"/>
                    </a:cubicBezTo>
                    <a:cubicBezTo>
                      <a:pt x="48" y="91"/>
                      <a:pt x="53" y="78"/>
                      <a:pt x="61" y="68"/>
                    </a:cubicBezTo>
                    <a:cubicBezTo>
                      <a:pt x="66" y="57"/>
                      <a:pt x="77" y="49"/>
                      <a:pt x="88" y="43"/>
                    </a:cubicBezTo>
                    <a:cubicBezTo>
                      <a:pt x="98" y="35"/>
                      <a:pt x="111" y="32"/>
                      <a:pt x="130" y="32"/>
                    </a:cubicBezTo>
                    <a:cubicBezTo>
                      <a:pt x="146" y="32"/>
                      <a:pt x="159" y="35"/>
                      <a:pt x="172" y="43"/>
                    </a:cubicBezTo>
                    <a:cubicBezTo>
                      <a:pt x="183" y="49"/>
                      <a:pt x="191" y="57"/>
                      <a:pt x="199" y="68"/>
                    </a:cubicBezTo>
                    <a:cubicBezTo>
                      <a:pt x="204" y="78"/>
                      <a:pt x="209" y="89"/>
                      <a:pt x="212" y="105"/>
                    </a:cubicBezTo>
                    <a:cubicBezTo>
                      <a:pt x="215" y="119"/>
                      <a:pt x="217" y="135"/>
                      <a:pt x="217" y="151"/>
                    </a:cubicBezTo>
                    <a:cubicBezTo>
                      <a:pt x="217" y="167"/>
                      <a:pt x="215" y="180"/>
                      <a:pt x="212" y="194"/>
                    </a:cubicBezTo>
                    <a:close/>
                    <a:moveTo>
                      <a:pt x="249" y="84"/>
                    </a:moveTo>
                    <a:lnTo>
                      <a:pt x="249" y="84"/>
                    </a:lnTo>
                    <a:lnTo>
                      <a:pt x="249" y="84"/>
                    </a:lnTo>
                    <a:lnTo>
                      <a:pt x="249" y="84"/>
                    </a:lnTo>
                    <a:cubicBezTo>
                      <a:pt x="244" y="65"/>
                      <a:pt x="236" y="52"/>
                      <a:pt x="225" y="38"/>
                    </a:cubicBezTo>
                    <a:cubicBezTo>
                      <a:pt x="215" y="27"/>
                      <a:pt x="201" y="16"/>
                      <a:pt x="188" y="11"/>
                    </a:cubicBezTo>
                    <a:cubicBezTo>
                      <a:pt x="172" y="3"/>
                      <a:pt x="154" y="0"/>
                      <a:pt x="133" y="0"/>
                    </a:cubicBezTo>
                    <a:cubicBezTo>
                      <a:pt x="109" y="0"/>
                      <a:pt x="90" y="3"/>
                      <a:pt x="74" y="11"/>
                    </a:cubicBezTo>
                    <a:cubicBezTo>
                      <a:pt x="59" y="19"/>
                      <a:pt x="43" y="27"/>
                      <a:pt x="32" y="40"/>
                    </a:cubicBezTo>
                    <a:cubicBezTo>
                      <a:pt x="21" y="54"/>
                      <a:pt x="14" y="70"/>
                      <a:pt x="8" y="89"/>
                    </a:cubicBezTo>
                    <a:cubicBezTo>
                      <a:pt x="3" y="107"/>
                      <a:pt x="0" y="130"/>
                      <a:pt x="0" y="153"/>
                    </a:cubicBezTo>
                    <a:cubicBezTo>
                      <a:pt x="0" y="175"/>
                      <a:pt x="3" y="197"/>
                      <a:pt x="8" y="215"/>
                    </a:cubicBezTo>
                    <a:cubicBezTo>
                      <a:pt x="14" y="234"/>
                      <a:pt x="21" y="250"/>
                      <a:pt x="29" y="264"/>
                    </a:cubicBezTo>
                    <a:cubicBezTo>
                      <a:pt x="40" y="275"/>
                      <a:pt x="53" y="285"/>
                      <a:pt x="69" y="290"/>
                    </a:cubicBezTo>
                    <a:cubicBezTo>
                      <a:pt x="85" y="298"/>
                      <a:pt x="104" y="301"/>
                      <a:pt x="125" y="301"/>
                    </a:cubicBezTo>
                    <a:cubicBezTo>
                      <a:pt x="148" y="301"/>
                      <a:pt x="167" y="298"/>
                      <a:pt x="183" y="290"/>
                    </a:cubicBezTo>
                    <a:cubicBezTo>
                      <a:pt x="199" y="283"/>
                      <a:pt x="215" y="272"/>
                      <a:pt x="225" y="261"/>
                    </a:cubicBezTo>
                    <a:cubicBezTo>
                      <a:pt x="236" y="247"/>
                      <a:pt x="244" y="229"/>
                      <a:pt x="249" y="210"/>
                    </a:cubicBezTo>
                    <a:cubicBezTo>
                      <a:pt x="254" y="191"/>
                      <a:pt x="257" y="169"/>
                      <a:pt x="257" y="148"/>
                    </a:cubicBezTo>
                    <a:cubicBezTo>
                      <a:pt x="257" y="124"/>
                      <a:pt x="254" y="102"/>
                      <a:pt x="249" y="84"/>
                    </a:cubicBez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8" name="Freeform 20">
                <a:extLst>
                  <a:ext uri="{FF2B5EF4-FFF2-40B4-BE49-F238E27FC236}">
                    <a16:creationId xmlns:a16="http://schemas.microsoft.com/office/drawing/2014/main" id="{A1C06E14-50FC-DA4C-ADD9-9007B39AF992}"/>
                  </a:ext>
                </a:extLst>
              </p:cNvPr>
              <p:cNvSpPr>
                <a:spLocks noChangeArrowheads="1"/>
              </p:cNvSpPr>
              <p:nvPr/>
            </p:nvSpPr>
            <p:spPr bwMode="auto">
              <a:xfrm>
                <a:off x="4843463" y="977900"/>
                <a:ext cx="114300" cy="106363"/>
              </a:xfrm>
              <a:custGeom>
                <a:avLst/>
                <a:gdLst>
                  <a:gd name="T0" fmla="*/ 279 w 317"/>
                  <a:gd name="T1" fmla="*/ 32 h 294"/>
                  <a:gd name="T2" fmla="*/ 279 w 317"/>
                  <a:gd name="T3" fmla="*/ 285 h 294"/>
                  <a:gd name="T4" fmla="*/ 279 w 317"/>
                  <a:gd name="T5" fmla="*/ 290 h 294"/>
                  <a:gd name="T6" fmla="*/ 287 w 317"/>
                  <a:gd name="T7" fmla="*/ 293 h 294"/>
                  <a:gd name="T8" fmla="*/ 305 w 317"/>
                  <a:gd name="T9" fmla="*/ 293 h 294"/>
                  <a:gd name="T10" fmla="*/ 313 w 317"/>
                  <a:gd name="T11" fmla="*/ 290 h 294"/>
                  <a:gd name="T12" fmla="*/ 316 w 317"/>
                  <a:gd name="T13" fmla="*/ 285 h 294"/>
                  <a:gd name="T14" fmla="*/ 316 w 317"/>
                  <a:gd name="T15" fmla="*/ 16 h 294"/>
                  <a:gd name="T16" fmla="*/ 311 w 317"/>
                  <a:gd name="T17" fmla="*/ 3 h 294"/>
                  <a:gd name="T18" fmla="*/ 300 w 317"/>
                  <a:gd name="T19" fmla="*/ 0 h 294"/>
                  <a:gd name="T20" fmla="*/ 274 w 317"/>
                  <a:gd name="T21" fmla="*/ 0 h 294"/>
                  <a:gd name="T22" fmla="*/ 266 w 317"/>
                  <a:gd name="T23" fmla="*/ 0 h 294"/>
                  <a:gd name="T24" fmla="*/ 249 w 317"/>
                  <a:gd name="T25" fmla="*/ 14 h 294"/>
                  <a:gd name="T26" fmla="*/ 244 w 317"/>
                  <a:gd name="T27" fmla="*/ 24 h 294"/>
                  <a:gd name="T28" fmla="*/ 156 w 317"/>
                  <a:gd name="T29" fmla="*/ 234 h 294"/>
                  <a:gd name="T30" fmla="*/ 74 w 317"/>
                  <a:gd name="T31" fmla="*/ 24 h 294"/>
                  <a:gd name="T32" fmla="*/ 61 w 317"/>
                  <a:gd name="T33" fmla="*/ 6 h 294"/>
                  <a:gd name="T34" fmla="*/ 40 w 317"/>
                  <a:gd name="T35" fmla="*/ 0 h 294"/>
                  <a:gd name="T36" fmla="*/ 16 w 317"/>
                  <a:gd name="T37" fmla="*/ 0 h 294"/>
                  <a:gd name="T38" fmla="*/ 5 w 317"/>
                  <a:gd name="T39" fmla="*/ 3 h 294"/>
                  <a:gd name="T40" fmla="*/ 0 w 317"/>
                  <a:gd name="T41" fmla="*/ 16 h 294"/>
                  <a:gd name="T42" fmla="*/ 0 w 317"/>
                  <a:gd name="T43" fmla="*/ 285 h 294"/>
                  <a:gd name="T44" fmla="*/ 5 w 317"/>
                  <a:gd name="T45" fmla="*/ 290 h 294"/>
                  <a:gd name="T46" fmla="*/ 19 w 317"/>
                  <a:gd name="T47" fmla="*/ 293 h 294"/>
                  <a:gd name="T48" fmla="*/ 35 w 317"/>
                  <a:gd name="T49" fmla="*/ 290 h 294"/>
                  <a:gd name="T50" fmla="*/ 37 w 317"/>
                  <a:gd name="T51" fmla="*/ 285 h 294"/>
                  <a:gd name="T52" fmla="*/ 37 w 317"/>
                  <a:gd name="T53" fmla="*/ 32 h 294"/>
                  <a:gd name="T54" fmla="*/ 138 w 317"/>
                  <a:gd name="T55" fmla="*/ 288 h 294"/>
                  <a:gd name="T56" fmla="*/ 138 w 317"/>
                  <a:gd name="T57" fmla="*/ 290 h 294"/>
                  <a:gd name="T58" fmla="*/ 148 w 317"/>
                  <a:gd name="T59" fmla="*/ 293 h 294"/>
                  <a:gd name="T60" fmla="*/ 162 w 317"/>
                  <a:gd name="T61" fmla="*/ 293 h 294"/>
                  <a:gd name="T62" fmla="*/ 172 w 317"/>
                  <a:gd name="T63" fmla="*/ 290 h 294"/>
                  <a:gd name="T64" fmla="*/ 175 w 317"/>
                  <a:gd name="T65" fmla="*/ 288 h 294"/>
                  <a:gd name="T66" fmla="*/ 279 w 317"/>
                  <a:gd name="T67" fmla="*/ 3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294">
                    <a:moveTo>
                      <a:pt x="279" y="32"/>
                    </a:moveTo>
                    <a:lnTo>
                      <a:pt x="279" y="32"/>
                    </a:lnTo>
                    <a:lnTo>
                      <a:pt x="279" y="32"/>
                    </a:lnTo>
                    <a:lnTo>
                      <a:pt x="279" y="285"/>
                    </a:lnTo>
                    <a:lnTo>
                      <a:pt x="279" y="285"/>
                    </a:lnTo>
                    <a:cubicBezTo>
                      <a:pt x="279" y="288"/>
                      <a:pt x="279" y="288"/>
                      <a:pt x="279" y="290"/>
                    </a:cubicBezTo>
                    <a:lnTo>
                      <a:pt x="282" y="290"/>
                    </a:lnTo>
                    <a:cubicBezTo>
                      <a:pt x="284" y="293"/>
                      <a:pt x="284" y="293"/>
                      <a:pt x="287" y="293"/>
                    </a:cubicBezTo>
                    <a:cubicBezTo>
                      <a:pt x="290" y="293"/>
                      <a:pt x="292" y="293"/>
                      <a:pt x="298" y="293"/>
                    </a:cubicBezTo>
                    <a:cubicBezTo>
                      <a:pt x="300" y="293"/>
                      <a:pt x="303" y="293"/>
                      <a:pt x="305" y="293"/>
                    </a:cubicBezTo>
                    <a:cubicBezTo>
                      <a:pt x="308" y="293"/>
                      <a:pt x="311" y="293"/>
                      <a:pt x="311" y="290"/>
                    </a:cubicBezTo>
                    <a:cubicBezTo>
                      <a:pt x="313" y="290"/>
                      <a:pt x="313" y="290"/>
                      <a:pt x="313" y="290"/>
                    </a:cubicBezTo>
                    <a:cubicBezTo>
                      <a:pt x="316" y="288"/>
                      <a:pt x="316" y="288"/>
                      <a:pt x="316" y="285"/>
                    </a:cubicBezTo>
                    <a:lnTo>
                      <a:pt x="316" y="285"/>
                    </a:lnTo>
                    <a:lnTo>
                      <a:pt x="316" y="16"/>
                    </a:lnTo>
                    <a:lnTo>
                      <a:pt x="316" y="16"/>
                    </a:lnTo>
                    <a:cubicBezTo>
                      <a:pt x="316" y="14"/>
                      <a:pt x="313" y="11"/>
                      <a:pt x="313" y="8"/>
                    </a:cubicBezTo>
                    <a:cubicBezTo>
                      <a:pt x="313" y="8"/>
                      <a:pt x="311" y="6"/>
                      <a:pt x="311" y="3"/>
                    </a:cubicBezTo>
                    <a:cubicBezTo>
                      <a:pt x="308" y="3"/>
                      <a:pt x="308" y="0"/>
                      <a:pt x="305" y="0"/>
                    </a:cubicBezTo>
                    <a:cubicBezTo>
                      <a:pt x="303" y="0"/>
                      <a:pt x="300" y="0"/>
                      <a:pt x="300" y="0"/>
                    </a:cubicBezTo>
                    <a:lnTo>
                      <a:pt x="300" y="0"/>
                    </a:lnTo>
                    <a:lnTo>
                      <a:pt x="274" y="0"/>
                    </a:lnTo>
                    <a:lnTo>
                      <a:pt x="274" y="0"/>
                    </a:lnTo>
                    <a:cubicBezTo>
                      <a:pt x="271" y="0"/>
                      <a:pt x="268" y="0"/>
                      <a:pt x="266" y="0"/>
                    </a:cubicBezTo>
                    <a:cubicBezTo>
                      <a:pt x="263" y="3"/>
                      <a:pt x="260" y="3"/>
                      <a:pt x="258" y="6"/>
                    </a:cubicBezTo>
                    <a:cubicBezTo>
                      <a:pt x="255" y="8"/>
                      <a:pt x="252" y="8"/>
                      <a:pt x="249" y="14"/>
                    </a:cubicBezTo>
                    <a:cubicBezTo>
                      <a:pt x="249" y="16"/>
                      <a:pt x="246" y="19"/>
                      <a:pt x="244" y="24"/>
                    </a:cubicBezTo>
                    <a:lnTo>
                      <a:pt x="244" y="24"/>
                    </a:lnTo>
                    <a:lnTo>
                      <a:pt x="159" y="234"/>
                    </a:lnTo>
                    <a:lnTo>
                      <a:pt x="156" y="234"/>
                    </a:lnTo>
                    <a:lnTo>
                      <a:pt x="74" y="24"/>
                    </a:lnTo>
                    <a:lnTo>
                      <a:pt x="74" y="24"/>
                    </a:lnTo>
                    <a:cubicBezTo>
                      <a:pt x="72" y="19"/>
                      <a:pt x="72" y="16"/>
                      <a:pt x="69" y="14"/>
                    </a:cubicBezTo>
                    <a:cubicBezTo>
                      <a:pt x="66" y="11"/>
                      <a:pt x="64" y="8"/>
                      <a:pt x="61" y="6"/>
                    </a:cubicBezTo>
                    <a:cubicBezTo>
                      <a:pt x="58" y="3"/>
                      <a:pt x="56" y="3"/>
                      <a:pt x="53" y="0"/>
                    </a:cubicBezTo>
                    <a:cubicBezTo>
                      <a:pt x="48" y="0"/>
                      <a:pt x="45" y="0"/>
                      <a:pt x="40" y="0"/>
                    </a:cubicBezTo>
                    <a:lnTo>
                      <a:pt x="40" y="0"/>
                    </a:lnTo>
                    <a:lnTo>
                      <a:pt x="16" y="0"/>
                    </a:lnTo>
                    <a:lnTo>
                      <a:pt x="16" y="0"/>
                    </a:lnTo>
                    <a:cubicBezTo>
                      <a:pt x="13" y="0"/>
                      <a:pt x="8" y="0"/>
                      <a:pt x="5" y="3"/>
                    </a:cubicBezTo>
                    <a:cubicBezTo>
                      <a:pt x="3" y="6"/>
                      <a:pt x="0" y="11"/>
                      <a:pt x="0" y="16"/>
                    </a:cubicBezTo>
                    <a:lnTo>
                      <a:pt x="0" y="16"/>
                    </a:lnTo>
                    <a:lnTo>
                      <a:pt x="0" y="285"/>
                    </a:lnTo>
                    <a:lnTo>
                      <a:pt x="0" y="285"/>
                    </a:lnTo>
                    <a:cubicBezTo>
                      <a:pt x="0" y="288"/>
                      <a:pt x="0" y="288"/>
                      <a:pt x="3" y="290"/>
                    </a:cubicBezTo>
                    <a:cubicBezTo>
                      <a:pt x="3" y="290"/>
                      <a:pt x="3" y="290"/>
                      <a:pt x="5" y="290"/>
                    </a:cubicBezTo>
                    <a:cubicBezTo>
                      <a:pt x="5" y="293"/>
                      <a:pt x="8" y="293"/>
                      <a:pt x="11" y="293"/>
                    </a:cubicBezTo>
                    <a:cubicBezTo>
                      <a:pt x="13" y="293"/>
                      <a:pt x="16" y="293"/>
                      <a:pt x="19" y="293"/>
                    </a:cubicBezTo>
                    <a:cubicBezTo>
                      <a:pt x="24" y="293"/>
                      <a:pt x="27" y="293"/>
                      <a:pt x="29" y="293"/>
                    </a:cubicBezTo>
                    <a:cubicBezTo>
                      <a:pt x="32" y="293"/>
                      <a:pt x="32" y="293"/>
                      <a:pt x="35" y="290"/>
                    </a:cubicBezTo>
                    <a:lnTo>
                      <a:pt x="37" y="290"/>
                    </a:lnTo>
                    <a:cubicBezTo>
                      <a:pt x="37" y="288"/>
                      <a:pt x="37" y="288"/>
                      <a:pt x="37" y="285"/>
                    </a:cubicBezTo>
                    <a:lnTo>
                      <a:pt x="37" y="285"/>
                    </a:lnTo>
                    <a:lnTo>
                      <a:pt x="37" y="32"/>
                    </a:lnTo>
                    <a:lnTo>
                      <a:pt x="40" y="32"/>
                    </a:lnTo>
                    <a:lnTo>
                      <a:pt x="138" y="288"/>
                    </a:lnTo>
                    <a:lnTo>
                      <a:pt x="138" y="288"/>
                    </a:lnTo>
                    <a:cubicBezTo>
                      <a:pt x="138" y="288"/>
                      <a:pt x="138" y="288"/>
                      <a:pt x="138" y="290"/>
                    </a:cubicBezTo>
                    <a:cubicBezTo>
                      <a:pt x="138" y="290"/>
                      <a:pt x="140" y="290"/>
                      <a:pt x="143" y="290"/>
                    </a:cubicBezTo>
                    <a:cubicBezTo>
                      <a:pt x="143" y="293"/>
                      <a:pt x="146" y="293"/>
                      <a:pt x="148" y="293"/>
                    </a:cubicBezTo>
                    <a:cubicBezTo>
                      <a:pt x="148" y="293"/>
                      <a:pt x="151" y="293"/>
                      <a:pt x="156" y="293"/>
                    </a:cubicBezTo>
                    <a:cubicBezTo>
                      <a:pt x="159" y="293"/>
                      <a:pt x="162" y="293"/>
                      <a:pt x="162" y="293"/>
                    </a:cubicBezTo>
                    <a:cubicBezTo>
                      <a:pt x="164" y="293"/>
                      <a:pt x="167" y="293"/>
                      <a:pt x="170" y="293"/>
                    </a:cubicBezTo>
                    <a:cubicBezTo>
                      <a:pt x="170" y="290"/>
                      <a:pt x="172" y="290"/>
                      <a:pt x="172" y="290"/>
                    </a:cubicBezTo>
                    <a:lnTo>
                      <a:pt x="175" y="288"/>
                    </a:lnTo>
                    <a:lnTo>
                      <a:pt x="175" y="288"/>
                    </a:lnTo>
                    <a:lnTo>
                      <a:pt x="276" y="32"/>
                    </a:lnTo>
                    <a:lnTo>
                      <a:pt x="279" y="3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9" name="Freeform 21">
                <a:extLst>
                  <a:ext uri="{FF2B5EF4-FFF2-40B4-BE49-F238E27FC236}">
                    <a16:creationId xmlns:a16="http://schemas.microsoft.com/office/drawing/2014/main" id="{445B246D-14D0-4548-9C2D-F9E39642130E}"/>
                  </a:ext>
                </a:extLst>
              </p:cNvPr>
              <p:cNvSpPr>
                <a:spLocks noChangeArrowheads="1"/>
              </p:cNvSpPr>
              <p:nvPr/>
            </p:nvSpPr>
            <p:spPr bwMode="auto">
              <a:xfrm>
                <a:off x="4994275" y="976313"/>
                <a:ext cx="88900" cy="106362"/>
              </a:xfrm>
              <a:custGeom>
                <a:avLst/>
                <a:gdLst>
                  <a:gd name="T0" fmla="*/ 71 w 247"/>
                  <a:gd name="T1" fmla="*/ 186 h 296"/>
                  <a:gd name="T2" fmla="*/ 71 w 247"/>
                  <a:gd name="T3" fmla="*/ 186 h 296"/>
                  <a:gd name="T4" fmla="*/ 71 w 247"/>
                  <a:gd name="T5" fmla="*/ 186 h 296"/>
                  <a:gd name="T6" fmla="*/ 121 w 247"/>
                  <a:gd name="T7" fmla="*/ 40 h 296"/>
                  <a:gd name="T8" fmla="*/ 121 w 247"/>
                  <a:gd name="T9" fmla="*/ 40 h 296"/>
                  <a:gd name="T10" fmla="*/ 172 w 247"/>
                  <a:gd name="T11" fmla="*/ 186 h 296"/>
                  <a:gd name="T12" fmla="*/ 71 w 247"/>
                  <a:gd name="T13" fmla="*/ 186 h 296"/>
                  <a:gd name="T14" fmla="*/ 206 w 247"/>
                  <a:gd name="T15" fmla="*/ 287 h 296"/>
                  <a:gd name="T16" fmla="*/ 206 w 247"/>
                  <a:gd name="T17" fmla="*/ 287 h 296"/>
                  <a:gd name="T18" fmla="*/ 206 w 247"/>
                  <a:gd name="T19" fmla="*/ 287 h 296"/>
                  <a:gd name="T20" fmla="*/ 206 w 247"/>
                  <a:gd name="T21" fmla="*/ 287 h 296"/>
                  <a:gd name="T22" fmla="*/ 209 w 247"/>
                  <a:gd name="T23" fmla="*/ 292 h 296"/>
                  <a:gd name="T24" fmla="*/ 211 w 247"/>
                  <a:gd name="T25" fmla="*/ 295 h 296"/>
                  <a:gd name="T26" fmla="*/ 217 w 247"/>
                  <a:gd name="T27" fmla="*/ 295 h 296"/>
                  <a:gd name="T28" fmla="*/ 227 w 247"/>
                  <a:gd name="T29" fmla="*/ 295 h 296"/>
                  <a:gd name="T30" fmla="*/ 238 w 247"/>
                  <a:gd name="T31" fmla="*/ 295 h 296"/>
                  <a:gd name="T32" fmla="*/ 246 w 247"/>
                  <a:gd name="T33" fmla="*/ 292 h 296"/>
                  <a:gd name="T34" fmla="*/ 246 w 247"/>
                  <a:gd name="T35" fmla="*/ 287 h 296"/>
                  <a:gd name="T36" fmla="*/ 246 w 247"/>
                  <a:gd name="T37" fmla="*/ 279 h 296"/>
                  <a:gd name="T38" fmla="*/ 246 w 247"/>
                  <a:gd name="T39" fmla="*/ 279 h 296"/>
                  <a:gd name="T40" fmla="*/ 148 w 247"/>
                  <a:gd name="T41" fmla="*/ 8 h 296"/>
                  <a:gd name="T42" fmla="*/ 148 w 247"/>
                  <a:gd name="T43" fmla="*/ 8 h 296"/>
                  <a:gd name="T44" fmla="*/ 145 w 247"/>
                  <a:gd name="T45" fmla="*/ 5 h 296"/>
                  <a:gd name="T46" fmla="*/ 143 w 247"/>
                  <a:gd name="T47" fmla="*/ 2 h 296"/>
                  <a:gd name="T48" fmla="*/ 135 w 247"/>
                  <a:gd name="T49" fmla="*/ 2 h 296"/>
                  <a:gd name="T50" fmla="*/ 121 w 247"/>
                  <a:gd name="T51" fmla="*/ 0 h 296"/>
                  <a:gd name="T52" fmla="*/ 111 w 247"/>
                  <a:gd name="T53" fmla="*/ 2 h 296"/>
                  <a:gd name="T54" fmla="*/ 103 w 247"/>
                  <a:gd name="T55" fmla="*/ 2 h 296"/>
                  <a:gd name="T56" fmla="*/ 100 w 247"/>
                  <a:gd name="T57" fmla="*/ 5 h 296"/>
                  <a:gd name="T58" fmla="*/ 98 w 247"/>
                  <a:gd name="T59" fmla="*/ 8 h 296"/>
                  <a:gd name="T60" fmla="*/ 98 w 247"/>
                  <a:gd name="T61" fmla="*/ 8 h 296"/>
                  <a:gd name="T62" fmla="*/ 0 w 247"/>
                  <a:gd name="T63" fmla="*/ 279 h 296"/>
                  <a:gd name="T64" fmla="*/ 0 w 247"/>
                  <a:gd name="T65" fmla="*/ 279 h 296"/>
                  <a:gd name="T66" fmla="*/ 0 w 247"/>
                  <a:gd name="T67" fmla="*/ 287 h 296"/>
                  <a:gd name="T68" fmla="*/ 0 w 247"/>
                  <a:gd name="T69" fmla="*/ 292 h 296"/>
                  <a:gd name="T70" fmla="*/ 5 w 247"/>
                  <a:gd name="T71" fmla="*/ 295 h 296"/>
                  <a:gd name="T72" fmla="*/ 15 w 247"/>
                  <a:gd name="T73" fmla="*/ 295 h 296"/>
                  <a:gd name="T74" fmla="*/ 26 w 247"/>
                  <a:gd name="T75" fmla="*/ 295 h 296"/>
                  <a:gd name="T76" fmla="*/ 34 w 247"/>
                  <a:gd name="T77" fmla="*/ 292 h 296"/>
                  <a:gd name="T78" fmla="*/ 37 w 247"/>
                  <a:gd name="T79" fmla="*/ 290 h 296"/>
                  <a:gd name="T80" fmla="*/ 37 w 247"/>
                  <a:gd name="T81" fmla="*/ 287 h 296"/>
                  <a:gd name="T82" fmla="*/ 37 w 247"/>
                  <a:gd name="T83" fmla="*/ 287 h 296"/>
                  <a:gd name="T84" fmla="*/ 60 w 247"/>
                  <a:gd name="T85" fmla="*/ 217 h 296"/>
                  <a:gd name="T86" fmla="*/ 182 w 247"/>
                  <a:gd name="T87" fmla="*/ 217 h 296"/>
                  <a:gd name="T88" fmla="*/ 206 w 247"/>
                  <a:gd name="T89" fmla="*/ 2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96">
                    <a:moveTo>
                      <a:pt x="71" y="186"/>
                    </a:moveTo>
                    <a:lnTo>
                      <a:pt x="71" y="186"/>
                    </a:lnTo>
                    <a:lnTo>
                      <a:pt x="71" y="186"/>
                    </a:lnTo>
                    <a:lnTo>
                      <a:pt x="121" y="40"/>
                    </a:lnTo>
                    <a:lnTo>
                      <a:pt x="121" y="40"/>
                    </a:lnTo>
                    <a:lnTo>
                      <a:pt x="172" y="186"/>
                    </a:lnTo>
                    <a:lnTo>
                      <a:pt x="71" y="186"/>
                    </a:lnTo>
                    <a:close/>
                    <a:moveTo>
                      <a:pt x="206" y="287"/>
                    </a:moveTo>
                    <a:lnTo>
                      <a:pt x="206" y="287"/>
                    </a:lnTo>
                    <a:lnTo>
                      <a:pt x="206" y="287"/>
                    </a:lnTo>
                    <a:lnTo>
                      <a:pt x="206" y="287"/>
                    </a:lnTo>
                    <a:cubicBezTo>
                      <a:pt x="206" y="290"/>
                      <a:pt x="206" y="290"/>
                      <a:pt x="209" y="292"/>
                    </a:cubicBezTo>
                    <a:cubicBezTo>
                      <a:pt x="209" y="292"/>
                      <a:pt x="209" y="292"/>
                      <a:pt x="211" y="295"/>
                    </a:cubicBezTo>
                    <a:cubicBezTo>
                      <a:pt x="211" y="295"/>
                      <a:pt x="214" y="295"/>
                      <a:pt x="217" y="295"/>
                    </a:cubicBezTo>
                    <a:cubicBezTo>
                      <a:pt x="219" y="295"/>
                      <a:pt x="225" y="295"/>
                      <a:pt x="227" y="295"/>
                    </a:cubicBezTo>
                    <a:cubicBezTo>
                      <a:pt x="232" y="295"/>
                      <a:pt x="235" y="295"/>
                      <a:pt x="238" y="295"/>
                    </a:cubicBezTo>
                    <a:cubicBezTo>
                      <a:pt x="240" y="295"/>
                      <a:pt x="243" y="295"/>
                      <a:pt x="246" y="292"/>
                    </a:cubicBezTo>
                    <a:cubicBezTo>
                      <a:pt x="246" y="292"/>
                      <a:pt x="246" y="290"/>
                      <a:pt x="246" y="287"/>
                    </a:cubicBezTo>
                    <a:cubicBezTo>
                      <a:pt x="246" y="287"/>
                      <a:pt x="246" y="284"/>
                      <a:pt x="246" y="279"/>
                    </a:cubicBezTo>
                    <a:lnTo>
                      <a:pt x="246" y="279"/>
                    </a:lnTo>
                    <a:lnTo>
                      <a:pt x="148" y="8"/>
                    </a:lnTo>
                    <a:lnTo>
                      <a:pt x="148" y="8"/>
                    </a:lnTo>
                    <a:cubicBezTo>
                      <a:pt x="148" y="8"/>
                      <a:pt x="148" y="5"/>
                      <a:pt x="145" y="5"/>
                    </a:cubicBezTo>
                    <a:cubicBezTo>
                      <a:pt x="145" y="2"/>
                      <a:pt x="143" y="2"/>
                      <a:pt x="143" y="2"/>
                    </a:cubicBezTo>
                    <a:cubicBezTo>
                      <a:pt x="140" y="2"/>
                      <a:pt x="137" y="2"/>
                      <a:pt x="135" y="2"/>
                    </a:cubicBezTo>
                    <a:cubicBezTo>
                      <a:pt x="132" y="0"/>
                      <a:pt x="127" y="0"/>
                      <a:pt x="121" y="0"/>
                    </a:cubicBezTo>
                    <a:cubicBezTo>
                      <a:pt x="119" y="0"/>
                      <a:pt x="113" y="0"/>
                      <a:pt x="111" y="2"/>
                    </a:cubicBezTo>
                    <a:cubicBezTo>
                      <a:pt x="108" y="2"/>
                      <a:pt x="105" y="2"/>
                      <a:pt x="103" y="2"/>
                    </a:cubicBezTo>
                    <a:cubicBezTo>
                      <a:pt x="103" y="2"/>
                      <a:pt x="100" y="2"/>
                      <a:pt x="100" y="5"/>
                    </a:cubicBezTo>
                    <a:cubicBezTo>
                      <a:pt x="98" y="5"/>
                      <a:pt x="98" y="8"/>
                      <a:pt x="98" y="8"/>
                    </a:cubicBezTo>
                    <a:lnTo>
                      <a:pt x="98" y="8"/>
                    </a:lnTo>
                    <a:lnTo>
                      <a:pt x="0" y="279"/>
                    </a:lnTo>
                    <a:lnTo>
                      <a:pt x="0" y="279"/>
                    </a:lnTo>
                    <a:cubicBezTo>
                      <a:pt x="0" y="284"/>
                      <a:pt x="0" y="287"/>
                      <a:pt x="0" y="287"/>
                    </a:cubicBezTo>
                    <a:cubicBezTo>
                      <a:pt x="0" y="290"/>
                      <a:pt x="0" y="292"/>
                      <a:pt x="0" y="292"/>
                    </a:cubicBezTo>
                    <a:cubicBezTo>
                      <a:pt x="2" y="292"/>
                      <a:pt x="2" y="295"/>
                      <a:pt x="5" y="295"/>
                    </a:cubicBezTo>
                    <a:cubicBezTo>
                      <a:pt x="10" y="295"/>
                      <a:pt x="13" y="295"/>
                      <a:pt x="15" y="295"/>
                    </a:cubicBezTo>
                    <a:cubicBezTo>
                      <a:pt x="21" y="295"/>
                      <a:pt x="23" y="295"/>
                      <a:pt x="26" y="295"/>
                    </a:cubicBezTo>
                    <a:cubicBezTo>
                      <a:pt x="29" y="295"/>
                      <a:pt x="31" y="295"/>
                      <a:pt x="34" y="292"/>
                    </a:cubicBezTo>
                    <a:cubicBezTo>
                      <a:pt x="34" y="292"/>
                      <a:pt x="37" y="292"/>
                      <a:pt x="37" y="290"/>
                    </a:cubicBezTo>
                    <a:cubicBezTo>
                      <a:pt x="37" y="290"/>
                      <a:pt x="37" y="290"/>
                      <a:pt x="37" y="287"/>
                    </a:cubicBezTo>
                    <a:lnTo>
                      <a:pt x="37" y="287"/>
                    </a:lnTo>
                    <a:lnTo>
                      <a:pt x="60" y="217"/>
                    </a:lnTo>
                    <a:lnTo>
                      <a:pt x="182" y="217"/>
                    </a:lnTo>
                    <a:lnTo>
                      <a:pt x="206" y="287"/>
                    </a:ln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 name="Freeform 22">
                <a:extLst>
                  <a:ext uri="{FF2B5EF4-FFF2-40B4-BE49-F238E27FC236}">
                    <a16:creationId xmlns:a16="http://schemas.microsoft.com/office/drawing/2014/main" id="{BF4C012D-2088-0846-875D-98F1EEB7A33C}"/>
                  </a:ext>
                </a:extLst>
              </p:cNvPr>
              <p:cNvSpPr>
                <a:spLocks noChangeArrowheads="1"/>
              </p:cNvSpPr>
              <p:nvPr/>
            </p:nvSpPr>
            <p:spPr bwMode="auto">
              <a:xfrm>
                <a:off x="5118100" y="977900"/>
                <a:ext cx="79375" cy="106363"/>
              </a:xfrm>
              <a:custGeom>
                <a:avLst/>
                <a:gdLst>
                  <a:gd name="T0" fmla="*/ 38 w 222"/>
                  <a:gd name="T1" fmla="*/ 290 h 294"/>
                  <a:gd name="T2" fmla="*/ 38 w 222"/>
                  <a:gd name="T3" fmla="*/ 290 h 294"/>
                  <a:gd name="T4" fmla="*/ 38 w 222"/>
                  <a:gd name="T5" fmla="*/ 285 h 294"/>
                  <a:gd name="T6" fmla="*/ 38 w 222"/>
                  <a:gd name="T7" fmla="*/ 110 h 294"/>
                  <a:gd name="T8" fmla="*/ 38 w 222"/>
                  <a:gd name="T9" fmla="*/ 43 h 294"/>
                  <a:gd name="T10" fmla="*/ 38 w 222"/>
                  <a:gd name="T11" fmla="*/ 43 h 294"/>
                  <a:gd name="T12" fmla="*/ 52 w 222"/>
                  <a:gd name="T13" fmla="*/ 70 h 294"/>
                  <a:gd name="T14" fmla="*/ 65 w 222"/>
                  <a:gd name="T15" fmla="*/ 97 h 294"/>
                  <a:gd name="T16" fmla="*/ 157 w 222"/>
                  <a:gd name="T17" fmla="*/ 264 h 294"/>
                  <a:gd name="T18" fmla="*/ 173 w 222"/>
                  <a:gd name="T19" fmla="*/ 288 h 294"/>
                  <a:gd name="T20" fmla="*/ 192 w 222"/>
                  <a:gd name="T21" fmla="*/ 293 h 294"/>
                  <a:gd name="T22" fmla="*/ 202 w 222"/>
                  <a:gd name="T23" fmla="*/ 293 h 294"/>
                  <a:gd name="T24" fmla="*/ 210 w 222"/>
                  <a:gd name="T25" fmla="*/ 293 h 294"/>
                  <a:gd name="T26" fmla="*/ 218 w 222"/>
                  <a:gd name="T27" fmla="*/ 282 h 294"/>
                  <a:gd name="T28" fmla="*/ 221 w 222"/>
                  <a:gd name="T29" fmla="*/ 277 h 294"/>
                  <a:gd name="T30" fmla="*/ 221 w 222"/>
                  <a:gd name="T31" fmla="*/ 6 h 294"/>
                  <a:gd name="T32" fmla="*/ 216 w 222"/>
                  <a:gd name="T33" fmla="*/ 0 h 294"/>
                  <a:gd name="T34" fmla="*/ 202 w 222"/>
                  <a:gd name="T35" fmla="*/ 0 h 294"/>
                  <a:gd name="T36" fmla="*/ 186 w 222"/>
                  <a:gd name="T37" fmla="*/ 0 h 294"/>
                  <a:gd name="T38" fmla="*/ 184 w 222"/>
                  <a:gd name="T39" fmla="*/ 6 h 294"/>
                  <a:gd name="T40" fmla="*/ 184 w 222"/>
                  <a:gd name="T41" fmla="*/ 164 h 294"/>
                  <a:gd name="T42" fmla="*/ 184 w 222"/>
                  <a:gd name="T43" fmla="*/ 202 h 294"/>
                  <a:gd name="T44" fmla="*/ 184 w 222"/>
                  <a:gd name="T45" fmla="*/ 239 h 294"/>
                  <a:gd name="T46" fmla="*/ 184 w 222"/>
                  <a:gd name="T47" fmla="*/ 239 h 294"/>
                  <a:gd name="T48" fmla="*/ 163 w 222"/>
                  <a:gd name="T49" fmla="*/ 197 h 294"/>
                  <a:gd name="T50" fmla="*/ 139 w 222"/>
                  <a:gd name="T51" fmla="*/ 151 h 294"/>
                  <a:gd name="T52" fmla="*/ 67 w 222"/>
                  <a:gd name="T53" fmla="*/ 24 h 294"/>
                  <a:gd name="T54" fmla="*/ 62 w 222"/>
                  <a:gd name="T55" fmla="*/ 11 h 294"/>
                  <a:gd name="T56" fmla="*/ 46 w 222"/>
                  <a:gd name="T57" fmla="*/ 0 h 294"/>
                  <a:gd name="T58" fmla="*/ 36 w 222"/>
                  <a:gd name="T59" fmla="*/ 0 h 294"/>
                  <a:gd name="T60" fmla="*/ 17 w 222"/>
                  <a:gd name="T61" fmla="*/ 0 h 294"/>
                  <a:gd name="T62" fmla="*/ 0 w 222"/>
                  <a:gd name="T63" fmla="*/ 16 h 294"/>
                  <a:gd name="T64" fmla="*/ 0 w 222"/>
                  <a:gd name="T65" fmla="*/ 285 h 294"/>
                  <a:gd name="T66" fmla="*/ 3 w 222"/>
                  <a:gd name="T67" fmla="*/ 290 h 294"/>
                  <a:gd name="T68" fmla="*/ 12 w 222"/>
                  <a:gd name="T69" fmla="*/ 293 h 294"/>
                  <a:gd name="T70" fmla="*/ 30 w 222"/>
                  <a:gd name="T71" fmla="*/ 293 h 294"/>
                  <a:gd name="T72" fmla="*/ 38 w 222"/>
                  <a:gd name="T73" fmla="*/ 2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294">
                    <a:moveTo>
                      <a:pt x="38" y="290"/>
                    </a:moveTo>
                    <a:lnTo>
                      <a:pt x="38" y="290"/>
                    </a:lnTo>
                    <a:lnTo>
                      <a:pt x="38" y="290"/>
                    </a:lnTo>
                    <a:lnTo>
                      <a:pt x="38" y="290"/>
                    </a:lnTo>
                    <a:cubicBezTo>
                      <a:pt x="38" y="288"/>
                      <a:pt x="38" y="288"/>
                      <a:pt x="38" y="285"/>
                    </a:cubicBezTo>
                    <a:lnTo>
                      <a:pt x="38" y="285"/>
                    </a:lnTo>
                    <a:lnTo>
                      <a:pt x="38" y="110"/>
                    </a:lnTo>
                    <a:lnTo>
                      <a:pt x="38" y="110"/>
                    </a:lnTo>
                    <a:cubicBezTo>
                      <a:pt x="38" y="99"/>
                      <a:pt x="38" y="86"/>
                      <a:pt x="38" y="76"/>
                    </a:cubicBezTo>
                    <a:cubicBezTo>
                      <a:pt x="38" y="65"/>
                      <a:pt x="38" y="54"/>
                      <a:pt x="38" y="43"/>
                    </a:cubicBezTo>
                    <a:lnTo>
                      <a:pt x="38" y="43"/>
                    </a:lnTo>
                    <a:lnTo>
                      <a:pt x="38" y="43"/>
                    </a:lnTo>
                    <a:lnTo>
                      <a:pt x="38" y="43"/>
                    </a:lnTo>
                    <a:cubicBezTo>
                      <a:pt x="44" y="52"/>
                      <a:pt x="46" y="62"/>
                      <a:pt x="52" y="70"/>
                    </a:cubicBezTo>
                    <a:cubicBezTo>
                      <a:pt x="57" y="81"/>
                      <a:pt x="62" y="89"/>
                      <a:pt x="65" y="97"/>
                    </a:cubicBezTo>
                    <a:lnTo>
                      <a:pt x="65" y="97"/>
                    </a:lnTo>
                    <a:lnTo>
                      <a:pt x="157" y="264"/>
                    </a:lnTo>
                    <a:lnTo>
                      <a:pt x="157" y="264"/>
                    </a:lnTo>
                    <a:cubicBezTo>
                      <a:pt x="160" y="269"/>
                      <a:pt x="163" y="275"/>
                      <a:pt x="165" y="277"/>
                    </a:cubicBezTo>
                    <a:cubicBezTo>
                      <a:pt x="168" y="282"/>
                      <a:pt x="171" y="285"/>
                      <a:pt x="173" y="288"/>
                    </a:cubicBezTo>
                    <a:cubicBezTo>
                      <a:pt x="176" y="290"/>
                      <a:pt x="179" y="290"/>
                      <a:pt x="181" y="290"/>
                    </a:cubicBezTo>
                    <a:cubicBezTo>
                      <a:pt x="184" y="293"/>
                      <a:pt x="186" y="293"/>
                      <a:pt x="192" y="293"/>
                    </a:cubicBezTo>
                    <a:lnTo>
                      <a:pt x="192" y="293"/>
                    </a:lnTo>
                    <a:lnTo>
                      <a:pt x="202" y="293"/>
                    </a:lnTo>
                    <a:lnTo>
                      <a:pt x="202" y="293"/>
                    </a:lnTo>
                    <a:cubicBezTo>
                      <a:pt x="205" y="293"/>
                      <a:pt x="208" y="293"/>
                      <a:pt x="210" y="293"/>
                    </a:cubicBezTo>
                    <a:cubicBezTo>
                      <a:pt x="210" y="290"/>
                      <a:pt x="213" y="290"/>
                      <a:pt x="216" y="288"/>
                    </a:cubicBezTo>
                    <a:cubicBezTo>
                      <a:pt x="216" y="288"/>
                      <a:pt x="218" y="285"/>
                      <a:pt x="218" y="282"/>
                    </a:cubicBezTo>
                    <a:cubicBezTo>
                      <a:pt x="218" y="282"/>
                      <a:pt x="221" y="280"/>
                      <a:pt x="221" y="277"/>
                    </a:cubicBezTo>
                    <a:lnTo>
                      <a:pt x="221" y="277"/>
                    </a:lnTo>
                    <a:lnTo>
                      <a:pt x="221" y="6"/>
                    </a:lnTo>
                    <a:lnTo>
                      <a:pt x="221" y="6"/>
                    </a:lnTo>
                    <a:cubicBezTo>
                      <a:pt x="221" y="6"/>
                      <a:pt x="218" y="6"/>
                      <a:pt x="218" y="3"/>
                    </a:cubicBezTo>
                    <a:cubicBezTo>
                      <a:pt x="218" y="3"/>
                      <a:pt x="218" y="3"/>
                      <a:pt x="216" y="0"/>
                    </a:cubicBezTo>
                    <a:cubicBezTo>
                      <a:pt x="216" y="0"/>
                      <a:pt x="213" y="0"/>
                      <a:pt x="210" y="0"/>
                    </a:cubicBezTo>
                    <a:cubicBezTo>
                      <a:pt x="208" y="0"/>
                      <a:pt x="205" y="0"/>
                      <a:pt x="202" y="0"/>
                    </a:cubicBezTo>
                    <a:cubicBezTo>
                      <a:pt x="197" y="0"/>
                      <a:pt x="194" y="0"/>
                      <a:pt x="192" y="0"/>
                    </a:cubicBezTo>
                    <a:cubicBezTo>
                      <a:pt x="192" y="0"/>
                      <a:pt x="189" y="0"/>
                      <a:pt x="186" y="0"/>
                    </a:cubicBezTo>
                    <a:cubicBezTo>
                      <a:pt x="186" y="3"/>
                      <a:pt x="184" y="3"/>
                      <a:pt x="184" y="3"/>
                    </a:cubicBezTo>
                    <a:cubicBezTo>
                      <a:pt x="184" y="6"/>
                      <a:pt x="184" y="6"/>
                      <a:pt x="184" y="6"/>
                    </a:cubicBezTo>
                    <a:lnTo>
                      <a:pt x="184" y="6"/>
                    </a:lnTo>
                    <a:lnTo>
                      <a:pt x="184" y="164"/>
                    </a:lnTo>
                    <a:lnTo>
                      <a:pt x="184" y="202"/>
                    </a:lnTo>
                    <a:lnTo>
                      <a:pt x="184" y="202"/>
                    </a:lnTo>
                    <a:cubicBezTo>
                      <a:pt x="184" y="215"/>
                      <a:pt x="184" y="226"/>
                      <a:pt x="184" y="239"/>
                    </a:cubicBezTo>
                    <a:lnTo>
                      <a:pt x="184" y="239"/>
                    </a:lnTo>
                    <a:lnTo>
                      <a:pt x="184" y="239"/>
                    </a:lnTo>
                    <a:lnTo>
                      <a:pt x="184" y="239"/>
                    </a:lnTo>
                    <a:cubicBezTo>
                      <a:pt x="181" y="231"/>
                      <a:pt x="176" y="226"/>
                      <a:pt x="173" y="218"/>
                    </a:cubicBezTo>
                    <a:cubicBezTo>
                      <a:pt x="171" y="210"/>
                      <a:pt x="165" y="205"/>
                      <a:pt x="163" y="197"/>
                    </a:cubicBezTo>
                    <a:cubicBezTo>
                      <a:pt x="157" y="189"/>
                      <a:pt x="155" y="184"/>
                      <a:pt x="149" y="175"/>
                    </a:cubicBezTo>
                    <a:cubicBezTo>
                      <a:pt x="147" y="167"/>
                      <a:pt x="142" y="159"/>
                      <a:pt x="139" y="151"/>
                    </a:cubicBezTo>
                    <a:lnTo>
                      <a:pt x="139" y="151"/>
                    </a:lnTo>
                    <a:lnTo>
                      <a:pt x="67" y="24"/>
                    </a:lnTo>
                    <a:lnTo>
                      <a:pt x="67" y="24"/>
                    </a:lnTo>
                    <a:cubicBezTo>
                      <a:pt x="65" y="19"/>
                      <a:pt x="65" y="16"/>
                      <a:pt x="62" y="11"/>
                    </a:cubicBezTo>
                    <a:cubicBezTo>
                      <a:pt x="59" y="8"/>
                      <a:pt x="57" y="6"/>
                      <a:pt x="54" y="6"/>
                    </a:cubicBezTo>
                    <a:cubicBezTo>
                      <a:pt x="52" y="3"/>
                      <a:pt x="49" y="3"/>
                      <a:pt x="46" y="0"/>
                    </a:cubicBezTo>
                    <a:cubicBezTo>
                      <a:pt x="44" y="0"/>
                      <a:pt x="41" y="0"/>
                      <a:pt x="36" y="0"/>
                    </a:cubicBezTo>
                    <a:lnTo>
                      <a:pt x="36" y="0"/>
                    </a:lnTo>
                    <a:lnTo>
                      <a:pt x="17" y="0"/>
                    </a:lnTo>
                    <a:lnTo>
                      <a:pt x="17" y="0"/>
                    </a:lnTo>
                    <a:cubicBezTo>
                      <a:pt x="14" y="0"/>
                      <a:pt x="9" y="0"/>
                      <a:pt x="7" y="3"/>
                    </a:cubicBezTo>
                    <a:cubicBezTo>
                      <a:pt x="3" y="6"/>
                      <a:pt x="0" y="11"/>
                      <a:pt x="0" y="16"/>
                    </a:cubicBezTo>
                    <a:lnTo>
                      <a:pt x="0" y="16"/>
                    </a:lnTo>
                    <a:lnTo>
                      <a:pt x="0" y="285"/>
                    </a:lnTo>
                    <a:lnTo>
                      <a:pt x="0" y="285"/>
                    </a:lnTo>
                    <a:cubicBezTo>
                      <a:pt x="0" y="288"/>
                      <a:pt x="3" y="288"/>
                      <a:pt x="3" y="290"/>
                    </a:cubicBezTo>
                    <a:cubicBezTo>
                      <a:pt x="3" y="290"/>
                      <a:pt x="3" y="290"/>
                      <a:pt x="7" y="290"/>
                    </a:cubicBezTo>
                    <a:cubicBezTo>
                      <a:pt x="7" y="293"/>
                      <a:pt x="9" y="293"/>
                      <a:pt x="12" y="293"/>
                    </a:cubicBezTo>
                    <a:cubicBezTo>
                      <a:pt x="14" y="293"/>
                      <a:pt x="17" y="293"/>
                      <a:pt x="20" y="293"/>
                    </a:cubicBezTo>
                    <a:cubicBezTo>
                      <a:pt x="25" y="293"/>
                      <a:pt x="28" y="293"/>
                      <a:pt x="30" y="293"/>
                    </a:cubicBezTo>
                    <a:cubicBezTo>
                      <a:pt x="30" y="293"/>
                      <a:pt x="33" y="293"/>
                      <a:pt x="36" y="290"/>
                    </a:cubicBezTo>
                    <a:lnTo>
                      <a:pt x="38" y="29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1" name="Freeform 23">
                <a:extLst>
                  <a:ext uri="{FF2B5EF4-FFF2-40B4-BE49-F238E27FC236}">
                    <a16:creationId xmlns:a16="http://schemas.microsoft.com/office/drawing/2014/main" id="{838EDAB2-9E61-6A49-AA49-22F2B0DB8E02}"/>
                  </a:ext>
                </a:extLst>
              </p:cNvPr>
              <p:cNvSpPr>
                <a:spLocks noChangeArrowheads="1"/>
              </p:cNvSpPr>
              <p:nvPr/>
            </p:nvSpPr>
            <p:spPr bwMode="auto">
              <a:xfrm>
                <a:off x="5245100" y="977900"/>
                <a:ext cx="79375" cy="106363"/>
              </a:xfrm>
              <a:custGeom>
                <a:avLst/>
                <a:gdLst>
                  <a:gd name="T0" fmla="*/ 215 w 219"/>
                  <a:gd name="T1" fmla="*/ 0 h 294"/>
                  <a:gd name="T2" fmla="*/ 215 w 219"/>
                  <a:gd name="T3" fmla="*/ 0 h 294"/>
                  <a:gd name="T4" fmla="*/ 202 w 219"/>
                  <a:gd name="T5" fmla="*/ 0 h 294"/>
                  <a:gd name="T6" fmla="*/ 186 w 219"/>
                  <a:gd name="T7" fmla="*/ 0 h 294"/>
                  <a:gd name="T8" fmla="*/ 183 w 219"/>
                  <a:gd name="T9" fmla="*/ 6 h 294"/>
                  <a:gd name="T10" fmla="*/ 183 w 219"/>
                  <a:gd name="T11" fmla="*/ 164 h 294"/>
                  <a:gd name="T12" fmla="*/ 183 w 219"/>
                  <a:gd name="T13" fmla="*/ 202 h 294"/>
                  <a:gd name="T14" fmla="*/ 183 w 219"/>
                  <a:gd name="T15" fmla="*/ 239 h 294"/>
                  <a:gd name="T16" fmla="*/ 183 w 219"/>
                  <a:gd name="T17" fmla="*/ 239 h 294"/>
                  <a:gd name="T18" fmla="*/ 161 w 219"/>
                  <a:gd name="T19" fmla="*/ 197 h 294"/>
                  <a:gd name="T20" fmla="*/ 135 w 219"/>
                  <a:gd name="T21" fmla="*/ 151 h 294"/>
                  <a:gd name="T22" fmla="*/ 66 w 219"/>
                  <a:gd name="T23" fmla="*/ 24 h 294"/>
                  <a:gd name="T24" fmla="*/ 58 w 219"/>
                  <a:gd name="T25" fmla="*/ 11 h 294"/>
                  <a:gd name="T26" fmla="*/ 45 w 219"/>
                  <a:gd name="T27" fmla="*/ 0 h 294"/>
                  <a:gd name="T28" fmla="*/ 34 w 219"/>
                  <a:gd name="T29" fmla="*/ 0 h 294"/>
                  <a:gd name="T30" fmla="*/ 15 w 219"/>
                  <a:gd name="T31" fmla="*/ 0 h 294"/>
                  <a:gd name="T32" fmla="*/ 0 w 219"/>
                  <a:gd name="T33" fmla="*/ 16 h 294"/>
                  <a:gd name="T34" fmla="*/ 0 w 219"/>
                  <a:gd name="T35" fmla="*/ 285 h 294"/>
                  <a:gd name="T36" fmla="*/ 0 w 219"/>
                  <a:gd name="T37" fmla="*/ 290 h 294"/>
                  <a:gd name="T38" fmla="*/ 10 w 219"/>
                  <a:gd name="T39" fmla="*/ 293 h 294"/>
                  <a:gd name="T40" fmla="*/ 26 w 219"/>
                  <a:gd name="T41" fmla="*/ 293 h 294"/>
                  <a:gd name="T42" fmla="*/ 37 w 219"/>
                  <a:gd name="T43" fmla="*/ 290 h 294"/>
                  <a:gd name="T44" fmla="*/ 37 w 219"/>
                  <a:gd name="T45" fmla="*/ 285 h 294"/>
                  <a:gd name="T46" fmla="*/ 37 w 219"/>
                  <a:gd name="T47" fmla="*/ 110 h 294"/>
                  <a:gd name="T48" fmla="*/ 37 w 219"/>
                  <a:gd name="T49" fmla="*/ 43 h 294"/>
                  <a:gd name="T50" fmla="*/ 37 w 219"/>
                  <a:gd name="T51" fmla="*/ 43 h 294"/>
                  <a:gd name="T52" fmla="*/ 50 w 219"/>
                  <a:gd name="T53" fmla="*/ 70 h 294"/>
                  <a:gd name="T54" fmla="*/ 63 w 219"/>
                  <a:gd name="T55" fmla="*/ 97 h 294"/>
                  <a:gd name="T56" fmla="*/ 153 w 219"/>
                  <a:gd name="T57" fmla="*/ 264 h 294"/>
                  <a:gd name="T58" fmla="*/ 173 w 219"/>
                  <a:gd name="T59" fmla="*/ 288 h 294"/>
                  <a:gd name="T60" fmla="*/ 191 w 219"/>
                  <a:gd name="T61" fmla="*/ 293 h 294"/>
                  <a:gd name="T62" fmla="*/ 202 w 219"/>
                  <a:gd name="T63" fmla="*/ 293 h 294"/>
                  <a:gd name="T64" fmla="*/ 207 w 219"/>
                  <a:gd name="T65" fmla="*/ 293 h 294"/>
                  <a:gd name="T66" fmla="*/ 218 w 219"/>
                  <a:gd name="T67" fmla="*/ 282 h 294"/>
                  <a:gd name="T68" fmla="*/ 218 w 219"/>
                  <a:gd name="T69" fmla="*/ 277 h 294"/>
                  <a:gd name="T70" fmla="*/ 218 w 219"/>
                  <a:gd name="T71" fmla="*/ 6 h 294"/>
                  <a:gd name="T72" fmla="*/ 215 w 219"/>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94">
                    <a:moveTo>
                      <a:pt x="215" y="0"/>
                    </a:moveTo>
                    <a:lnTo>
                      <a:pt x="215" y="0"/>
                    </a:lnTo>
                    <a:lnTo>
                      <a:pt x="215" y="0"/>
                    </a:lnTo>
                    <a:lnTo>
                      <a:pt x="215" y="0"/>
                    </a:lnTo>
                    <a:cubicBezTo>
                      <a:pt x="212" y="0"/>
                      <a:pt x="212" y="0"/>
                      <a:pt x="210" y="0"/>
                    </a:cubicBezTo>
                    <a:cubicBezTo>
                      <a:pt x="207" y="0"/>
                      <a:pt x="204" y="0"/>
                      <a:pt x="202" y="0"/>
                    </a:cubicBezTo>
                    <a:cubicBezTo>
                      <a:pt x="196" y="0"/>
                      <a:pt x="194" y="0"/>
                      <a:pt x="191" y="0"/>
                    </a:cubicBezTo>
                    <a:cubicBezTo>
                      <a:pt x="188" y="0"/>
                      <a:pt x="188" y="0"/>
                      <a:pt x="186" y="0"/>
                    </a:cubicBezTo>
                    <a:cubicBezTo>
                      <a:pt x="186" y="3"/>
                      <a:pt x="183" y="3"/>
                      <a:pt x="183" y="3"/>
                    </a:cubicBezTo>
                    <a:cubicBezTo>
                      <a:pt x="183" y="6"/>
                      <a:pt x="183" y="6"/>
                      <a:pt x="183" y="6"/>
                    </a:cubicBezTo>
                    <a:lnTo>
                      <a:pt x="183" y="6"/>
                    </a:lnTo>
                    <a:lnTo>
                      <a:pt x="183" y="164"/>
                    </a:lnTo>
                    <a:lnTo>
                      <a:pt x="183" y="202"/>
                    </a:lnTo>
                    <a:lnTo>
                      <a:pt x="183" y="202"/>
                    </a:lnTo>
                    <a:cubicBezTo>
                      <a:pt x="183" y="215"/>
                      <a:pt x="183" y="226"/>
                      <a:pt x="183" y="239"/>
                    </a:cubicBezTo>
                    <a:lnTo>
                      <a:pt x="183" y="239"/>
                    </a:lnTo>
                    <a:lnTo>
                      <a:pt x="183" y="239"/>
                    </a:lnTo>
                    <a:lnTo>
                      <a:pt x="183" y="239"/>
                    </a:lnTo>
                    <a:cubicBezTo>
                      <a:pt x="178" y="231"/>
                      <a:pt x="175" y="226"/>
                      <a:pt x="173" y="218"/>
                    </a:cubicBezTo>
                    <a:cubicBezTo>
                      <a:pt x="166" y="210"/>
                      <a:pt x="164" y="205"/>
                      <a:pt x="161"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9" y="0"/>
                      <a:pt x="34" y="0"/>
                    </a:cubicBezTo>
                    <a:lnTo>
                      <a:pt x="34" y="0"/>
                    </a:lnTo>
                    <a:lnTo>
                      <a:pt x="15" y="0"/>
                    </a:lnTo>
                    <a:lnTo>
                      <a:pt x="15" y="0"/>
                    </a:lnTo>
                    <a:cubicBezTo>
                      <a:pt x="13" y="0"/>
                      <a:pt x="7"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7" y="293"/>
                      <a:pt x="10" y="293"/>
                    </a:cubicBezTo>
                    <a:cubicBezTo>
                      <a:pt x="13" y="293"/>
                      <a:pt x="15" y="293"/>
                      <a:pt x="18" y="293"/>
                    </a:cubicBezTo>
                    <a:cubicBezTo>
                      <a:pt x="21" y="293"/>
                      <a:pt x="23" y="293"/>
                      <a:pt x="26" y="293"/>
                    </a:cubicBezTo>
                    <a:cubicBezTo>
                      <a:pt x="29" y="293"/>
                      <a:pt x="31" y="293"/>
                      <a:pt x="31" y="290"/>
                    </a:cubicBezTo>
                    <a:cubicBezTo>
                      <a:pt x="34" y="290"/>
                      <a:pt x="34" y="290"/>
                      <a:pt x="37" y="290"/>
                    </a:cubicBezTo>
                    <a:cubicBezTo>
                      <a:pt x="37" y="288"/>
                      <a:pt x="37" y="288"/>
                      <a:pt x="37" y="285"/>
                    </a:cubicBezTo>
                    <a:lnTo>
                      <a:pt x="37" y="285"/>
                    </a:lnTo>
                    <a:lnTo>
                      <a:pt x="37" y="110"/>
                    </a:lnTo>
                    <a:lnTo>
                      <a:pt x="37" y="110"/>
                    </a:lnTo>
                    <a:cubicBezTo>
                      <a:pt x="37" y="99"/>
                      <a:pt x="37" y="86"/>
                      <a:pt x="37" y="76"/>
                    </a:cubicBezTo>
                    <a:cubicBezTo>
                      <a:pt x="37" y="65"/>
                      <a:pt x="37" y="54"/>
                      <a:pt x="37" y="43"/>
                    </a:cubicBezTo>
                    <a:lnTo>
                      <a:pt x="37" y="43"/>
                    </a:lnTo>
                    <a:lnTo>
                      <a:pt x="37" y="43"/>
                    </a:lnTo>
                    <a:lnTo>
                      <a:pt x="37" y="43"/>
                    </a:lnTo>
                    <a:cubicBezTo>
                      <a:pt x="39" y="52"/>
                      <a:pt x="45" y="62"/>
                      <a:pt x="50" y="70"/>
                    </a:cubicBezTo>
                    <a:cubicBezTo>
                      <a:pt x="55" y="81"/>
                      <a:pt x="58" y="89"/>
                      <a:pt x="63" y="97"/>
                    </a:cubicBezTo>
                    <a:lnTo>
                      <a:pt x="63" y="97"/>
                    </a:lnTo>
                    <a:lnTo>
                      <a:pt x="153" y="264"/>
                    </a:lnTo>
                    <a:lnTo>
                      <a:pt x="153" y="264"/>
                    </a:lnTo>
                    <a:cubicBezTo>
                      <a:pt x="158" y="269"/>
                      <a:pt x="161" y="275"/>
                      <a:pt x="164" y="277"/>
                    </a:cubicBezTo>
                    <a:cubicBezTo>
                      <a:pt x="166" y="282"/>
                      <a:pt x="170" y="285"/>
                      <a:pt x="173" y="288"/>
                    </a:cubicBezTo>
                    <a:cubicBezTo>
                      <a:pt x="175" y="290"/>
                      <a:pt x="178" y="290"/>
                      <a:pt x="180" y="290"/>
                    </a:cubicBezTo>
                    <a:cubicBezTo>
                      <a:pt x="183" y="293"/>
                      <a:pt x="186" y="293"/>
                      <a:pt x="191" y="293"/>
                    </a:cubicBezTo>
                    <a:lnTo>
                      <a:pt x="191" y="293"/>
                    </a:lnTo>
                    <a:lnTo>
                      <a:pt x="202" y="293"/>
                    </a:lnTo>
                    <a:lnTo>
                      <a:pt x="202" y="293"/>
                    </a:lnTo>
                    <a:cubicBezTo>
                      <a:pt x="204" y="293"/>
                      <a:pt x="207" y="293"/>
                      <a:pt x="207" y="293"/>
                    </a:cubicBezTo>
                    <a:cubicBezTo>
                      <a:pt x="210" y="290"/>
                      <a:pt x="212" y="290"/>
                      <a:pt x="212" y="288"/>
                    </a:cubicBezTo>
                    <a:cubicBezTo>
                      <a:pt x="215" y="288"/>
                      <a:pt x="215" y="285"/>
                      <a:pt x="218" y="282"/>
                    </a:cubicBezTo>
                    <a:cubicBezTo>
                      <a:pt x="218" y="282"/>
                      <a:pt x="218" y="280"/>
                      <a:pt x="218" y="277"/>
                    </a:cubicBezTo>
                    <a:lnTo>
                      <a:pt x="218" y="277"/>
                    </a:lnTo>
                    <a:lnTo>
                      <a:pt x="218" y="6"/>
                    </a:lnTo>
                    <a:lnTo>
                      <a:pt x="218" y="6"/>
                    </a:lnTo>
                    <a:cubicBezTo>
                      <a:pt x="218" y="6"/>
                      <a:pt x="218" y="6"/>
                      <a:pt x="218" y="3"/>
                    </a:cubicBezTo>
                    <a:cubicBezTo>
                      <a:pt x="218" y="3"/>
                      <a:pt x="215" y="3"/>
                      <a:pt x="215" y="0"/>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2" name="Freeform 24">
                <a:extLst>
                  <a:ext uri="{FF2B5EF4-FFF2-40B4-BE49-F238E27FC236}">
                    <a16:creationId xmlns:a16="http://schemas.microsoft.com/office/drawing/2014/main" id="{8557A107-2237-0F41-968B-66DAB8311595}"/>
                  </a:ext>
                </a:extLst>
              </p:cNvPr>
              <p:cNvSpPr>
                <a:spLocks noChangeArrowheads="1"/>
              </p:cNvSpPr>
              <p:nvPr/>
            </p:nvSpPr>
            <p:spPr bwMode="auto">
              <a:xfrm>
                <a:off x="5370513" y="977900"/>
                <a:ext cx="57150" cy="106363"/>
              </a:xfrm>
              <a:custGeom>
                <a:avLst/>
                <a:gdLst>
                  <a:gd name="T0" fmla="*/ 159 w 160"/>
                  <a:gd name="T1" fmla="*/ 264 h 294"/>
                  <a:gd name="T2" fmla="*/ 159 w 160"/>
                  <a:gd name="T3" fmla="*/ 264 h 294"/>
                  <a:gd name="T4" fmla="*/ 159 w 160"/>
                  <a:gd name="T5" fmla="*/ 264 h 294"/>
                  <a:gd name="T6" fmla="*/ 159 w 160"/>
                  <a:gd name="T7" fmla="*/ 264 h 294"/>
                  <a:gd name="T8" fmla="*/ 156 w 160"/>
                  <a:gd name="T9" fmla="*/ 261 h 294"/>
                  <a:gd name="T10" fmla="*/ 151 w 160"/>
                  <a:gd name="T11" fmla="*/ 261 h 294"/>
                  <a:gd name="T12" fmla="*/ 151 w 160"/>
                  <a:gd name="T13" fmla="*/ 261 h 294"/>
                  <a:gd name="T14" fmla="*/ 37 w 160"/>
                  <a:gd name="T15" fmla="*/ 261 h 294"/>
                  <a:gd name="T16" fmla="*/ 37 w 160"/>
                  <a:gd name="T17" fmla="*/ 156 h 294"/>
                  <a:gd name="T18" fmla="*/ 135 w 160"/>
                  <a:gd name="T19" fmla="*/ 156 h 294"/>
                  <a:gd name="T20" fmla="*/ 135 w 160"/>
                  <a:gd name="T21" fmla="*/ 156 h 294"/>
                  <a:gd name="T22" fmla="*/ 137 w 160"/>
                  <a:gd name="T23" fmla="*/ 153 h 294"/>
                  <a:gd name="T24" fmla="*/ 140 w 160"/>
                  <a:gd name="T25" fmla="*/ 151 h 294"/>
                  <a:gd name="T26" fmla="*/ 143 w 160"/>
                  <a:gd name="T27" fmla="*/ 148 h 294"/>
                  <a:gd name="T28" fmla="*/ 143 w 160"/>
                  <a:gd name="T29" fmla="*/ 140 h 294"/>
                  <a:gd name="T30" fmla="*/ 143 w 160"/>
                  <a:gd name="T31" fmla="*/ 132 h 294"/>
                  <a:gd name="T32" fmla="*/ 140 w 160"/>
                  <a:gd name="T33" fmla="*/ 127 h 294"/>
                  <a:gd name="T34" fmla="*/ 137 w 160"/>
                  <a:gd name="T35" fmla="*/ 124 h 294"/>
                  <a:gd name="T36" fmla="*/ 135 w 160"/>
                  <a:gd name="T37" fmla="*/ 124 h 294"/>
                  <a:gd name="T38" fmla="*/ 135 w 160"/>
                  <a:gd name="T39" fmla="*/ 124 h 294"/>
                  <a:gd name="T40" fmla="*/ 37 w 160"/>
                  <a:gd name="T41" fmla="*/ 124 h 294"/>
                  <a:gd name="T42" fmla="*/ 37 w 160"/>
                  <a:gd name="T43" fmla="*/ 32 h 294"/>
                  <a:gd name="T44" fmla="*/ 151 w 160"/>
                  <a:gd name="T45" fmla="*/ 32 h 294"/>
                  <a:gd name="T46" fmla="*/ 151 w 160"/>
                  <a:gd name="T47" fmla="*/ 32 h 294"/>
                  <a:gd name="T48" fmla="*/ 153 w 160"/>
                  <a:gd name="T49" fmla="*/ 32 h 294"/>
                  <a:gd name="T50" fmla="*/ 156 w 160"/>
                  <a:gd name="T51" fmla="*/ 30 h 294"/>
                  <a:gd name="T52" fmla="*/ 156 w 160"/>
                  <a:gd name="T53" fmla="*/ 24 h 294"/>
                  <a:gd name="T54" fmla="*/ 159 w 160"/>
                  <a:gd name="T55" fmla="*/ 16 h 294"/>
                  <a:gd name="T56" fmla="*/ 156 w 160"/>
                  <a:gd name="T57" fmla="*/ 8 h 294"/>
                  <a:gd name="T58" fmla="*/ 156 w 160"/>
                  <a:gd name="T59" fmla="*/ 3 h 294"/>
                  <a:gd name="T60" fmla="*/ 153 w 160"/>
                  <a:gd name="T61" fmla="*/ 0 h 294"/>
                  <a:gd name="T62" fmla="*/ 151 w 160"/>
                  <a:gd name="T63" fmla="*/ 0 h 294"/>
                  <a:gd name="T64" fmla="*/ 151 w 160"/>
                  <a:gd name="T65" fmla="*/ 0 h 294"/>
                  <a:gd name="T66" fmla="*/ 13 w 160"/>
                  <a:gd name="T67" fmla="*/ 0 h 294"/>
                  <a:gd name="T68" fmla="*/ 13 w 160"/>
                  <a:gd name="T69" fmla="*/ 0 h 294"/>
                  <a:gd name="T70" fmla="*/ 5 w 160"/>
                  <a:gd name="T71" fmla="*/ 3 h 294"/>
                  <a:gd name="T72" fmla="*/ 0 w 160"/>
                  <a:gd name="T73" fmla="*/ 16 h 294"/>
                  <a:gd name="T74" fmla="*/ 0 w 160"/>
                  <a:gd name="T75" fmla="*/ 16 h 294"/>
                  <a:gd name="T76" fmla="*/ 0 w 160"/>
                  <a:gd name="T77" fmla="*/ 277 h 294"/>
                  <a:gd name="T78" fmla="*/ 0 w 160"/>
                  <a:gd name="T79" fmla="*/ 277 h 294"/>
                  <a:gd name="T80" fmla="*/ 5 w 160"/>
                  <a:gd name="T81" fmla="*/ 288 h 294"/>
                  <a:gd name="T82" fmla="*/ 13 w 160"/>
                  <a:gd name="T83" fmla="*/ 293 h 294"/>
                  <a:gd name="T84" fmla="*/ 13 w 160"/>
                  <a:gd name="T85" fmla="*/ 293 h 294"/>
                  <a:gd name="T86" fmla="*/ 151 w 160"/>
                  <a:gd name="T87" fmla="*/ 293 h 294"/>
                  <a:gd name="T88" fmla="*/ 151 w 160"/>
                  <a:gd name="T89" fmla="*/ 293 h 294"/>
                  <a:gd name="T90" fmla="*/ 156 w 160"/>
                  <a:gd name="T91" fmla="*/ 290 h 294"/>
                  <a:gd name="T92" fmla="*/ 159 w 160"/>
                  <a:gd name="T93" fmla="*/ 288 h 294"/>
                  <a:gd name="T94" fmla="*/ 159 w 160"/>
                  <a:gd name="T95" fmla="*/ 282 h 294"/>
                  <a:gd name="T96" fmla="*/ 159 w 160"/>
                  <a:gd name="T97" fmla="*/ 277 h 294"/>
                  <a:gd name="T98" fmla="*/ 159 w 160"/>
                  <a:gd name="T99" fmla="*/ 269 h 294"/>
                  <a:gd name="T100" fmla="*/ 159 w 160"/>
                  <a:gd name="T101" fmla="*/ 2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294">
                    <a:moveTo>
                      <a:pt x="159" y="264"/>
                    </a:moveTo>
                    <a:lnTo>
                      <a:pt x="159" y="264"/>
                    </a:lnTo>
                    <a:lnTo>
                      <a:pt x="159" y="264"/>
                    </a:lnTo>
                    <a:lnTo>
                      <a:pt x="159" y="264"/>
                    </a:lnTo>
                    <a:cubicBezTo>
                      <a:pt x="156" y="264"/>
                      <a:pt x="156" y="261"/>
                      <a:pt x="156" y="261"/>
                    </a:cubicBezTo>
                    <a:cubicBezTo>
                      <a:pt x="153" y="261"/>
                      <a:pt x="153" y="261"/>
                      <a:pt x="151" y="261"/>
                    </a:cubicBezTo>
                    <a:lnTo>
                      <a:pt x="151" y="261"/>
                    </a:lnTo>
                    <a:lnTo>
                      <a:pt x="37" y="261"/>
                    </a:lnTo>
                    <a:lnTo>
                      <a:pt x="37" y="156"/>
                    </a:lnTo>
                    <a:lnTo>
                      <a:pt x="135" y="156"/>
                    </a:lnTo>
                    <a:lnTo>
                      <a:pt x="135" y="156"/>
                    </a:lnTo>
                    <a:cubicBezTo>
                      <a:pt x="135" y="156"/>
                      <a:pt x="137" y="156"/>
                      <a:pt x="137" y="153"/>
                    </a:cubicBezTo>
                    <a:cubicBezTo>
                      <a:pt x="137" y="153"/>
                      <a:pt x="140" y="153"/>
                      <a:pt x="140" y="151"/>
                    </a:cubicBezTo>
                    <a:cubicBezTo>
                      <a:pt x="140" y="151"/>
                      <a:pt x="140" y="148"/>
                      <a:pt x="143" y="148"/>
                    </a:cubicBezTo>
                    <a:cubicBezTo>
                      <a:pt x="143" y="145"/>
                      <a:pt x="143" y="143"/>
                      <a:pt x="143" y="140"/>
                    </a:cubicBezTo>
                    <a:cubicBezTo>
                      <a:pt x="143" y="137"/>
                      <a:pt x="143" y="135"/>
                      <a:pt x="143" y="132"/>
                    </a:cubicBezTo>
                    <a:cubicBezTo>
                      <a:pt x="140" y="130"/>
                      <a:pt x="140" y="130"/>
                      <a:pt x="140" y="127"/>
                    </a:cubicBezTo>
                    <a:cubicBezTo>
                      <a:pt x="140" y="127"/>
                      <a:pt x="137" y="127"/>
                      <a:pt x="137" y="124"/>
                    </a:cubicBezTo>
                    <a:lnTo>
                      <a:pt x="135" y="124"/>
                    </a:lnTo>
                    <a:lnTo>
                      <a:pt x="135" y="124"/>
                    </a:lnTo>
                    <a:lnTo>
                      <a:pt x="37" y="124"/>
                    </a:lnTo>
                    <a:lnTo>
                      <a:pt x="37" y="32"/>
                    </a:lnTo>
                    <a:lnTo>
                      <a:pt x="151" y="32"/>
                    </a:lnTo>
                    <a:lnTo>
                      <a:pt x="151" y="32"/>
                    </a:lnTo>
                    <a:lnTo>
                      <a:pt x="153" y="32"/>
                    </a:lnTo>
                    <a:cubicBezTo>
                      <a:pt x="153" y="30"/>
                      <a:pt x="156" y="30"/>
                      <a:pt x="156" y="30"/>
                    </a:cubicBezTo>
                    <a:cubicBezTo>
                      <a:pt x="156" y="27"/>
                      <a:pt x="156" y="24"/>
                      <a:pt x="156" y="24"/>
                    </a:cubicBezTo>
                    <a:cubicBezTo>
                      <a:pt x="159" y="22"/>
                      <a:pt x="159" y="19"/>
                      <a:pt x="159" y="16"/>
                    </a:cubicBezTo>
                    <a:cubicBezTo>
                      <a:pt x="159" y="14"/>
                      <a:pt x="159" y="11"/>
                      <a:pt x="156" y="8"/>
                    </a:cubicBezTo>
                    <a:cubicBezTo>
                      <a:pt x="156" y="6"/>
                      <a:pt x="156" y="6"/>
                      <a:pt x="156" y="3"/>
                    </a:cubicBezTo>
                    <a:lnTo>
                      <a:pt x="153" y="0"/>
                    </a:lnTo>
                    <a:lnTo>
                      <a:pt x="151" y="0"/>
                    </a:lnTo>
                    <a:lnTo>
                      <a:pt x="151" y="0"/>
                    </a:lnTo>
                    <a:lnTo>
                      <a:pt x="13" y="0"/>
                    </a:lnTo>
                    <a:lnTo>
                      <a:pt x="13" y="0"/>
                    </a:lnTo>
                    <a:cubicBezTo>
                      <a:pt x="10" y="0"/>
                      <a:pt x="8" y="0"/>
                      <a:pt x="5" y="3"/>
                    </a:cubicBezTo>
                    <a:cubicBezTo>
                      <a:pt x="0" y="6"/>
                      <a:pt x="0" y="11"/>
                      <a:pt x="0" y="16"/>
                    </a:cubicBezTo>
                    <a:lnTo>
                      <a:pt x="0" y="16"/>
                    </a:lnTo>
                    <a:lnTo>
                      <a:pt x="0" y="277"/>
                    </a:lnTo>
                    <a:lnTo>
                      <a:pt x="0" y="277"/>
                    </a:lnTo>
                    <a:cubicBezTo>
                      <a:pt x="0" y="282"/>
                      <a:pt x="0" y="285"/>
                      <a:pt x="5" y="288"/>
                    </a:cubicBezTo>
                    <a:cubicBezTo>
                      <a:pt x="8" y="290"/>
                      <a:pt x="10" y="293"/>
                      <a:pt x="13" y="293"/>
                    </a:cubicBezTo>
                    <a:lnTo>
                      <a:pt x="13" y="293"/>
                    </a:lnTo>
                    <a:lnTo>
                      <a:pt x="151" y="293"/>
                    </a:lnTo>
                    <a:lnTo>
                      <a:pt x="151" y="293"/>
                    </a:lnTo>
                    <a:cubicBezTo>
                      <a:pt x="153" y="293"/>
                      <a:pt x="153" y="290"/>
                      <a:pt x="156" y="290"/>
                    </a:cubicBezTo>
                    <a:cubicBezTo>
                      <a:pt x="156" y="290"/>
                      <a:pt x="156" y="290"/>
                      <a:pt x="159" y="288"/>
                    </a:cubicBezTo>
                    <a:cubicBezTo>
                      <a:pt x="159" y="288"/>
                      <a:pt x="159" y="285"/>
                      <a:pt x="159" y="282"/>
                    </a:cubicBezTo>
                    <a:cubicBezTo>
                      <a:pt x="159" y="282"/>
                      <a:pt x="159" y="280"/>
                      <a:pt x="159" y="277"/>
                    </a:cubicBezTo>
                    <a:cubicBezTo>
                      <a:pt x="159" y="275"/>
                      <a:pt x="159" y="272"/>
                      <a:pt x="159" y="269"/>
                    </a:cubicBezTo>
                    <a:cubicBezTo>
                      <a:pt x="159" y="267"/>
                      <a:pt x="159" y="264"/>
                      <a:pt x="159" y="26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3" name="Freeform 25">
                <a:extLst>
                  <a:ext uri="{FF2B5EF4-FFF2-40B4-BE49-F238E27FC236}">
                    <a16:creationId xmlns:a16="http://schemas.microsoft.com/office/drawing/2014/main" id="{B4952892-9D21-D442-8304-37CC29BDA153}"/>
                  </a:ext>
                </a:extLst>
              </p:cNvPr>
              <p:cNvSpPr>
                <a:spLocks noChangeArrowheads="1"/>
              </p:cNvSpPr>
              <p:nvPr/>
            </p:nvSpPr>
            <p:spPr bwMode="auto">
              <a:xfrm>
                <a:off x="5470525" y="977900"/>
                <a:ext cx="69850" cy="106363"/>
              </a:xfrm>
              <a:custGeom>
                <a:avLst/>
                <a:gdLst>
                  <a:gd name="T0" fmla="*/ 101 w 192"/>
                  <a:gd name="T1" fmla="*/ 127 h 294"/>
                  <a:gd name="T2" fmla="*/ 101 w 192"/>
                  <a:gd name="T3" fmla="*/ 127 h 294"/>
                  <a:gd name="T4" fmla="*/ 75 w 192"/>
                  <a:gd name="T5" fmla="*/ 130 h 294"/>
                  <a:gd name="T6" fmla="*/ 37 w 192"/>
                  <a:gd name="T7" fmla="*/ 32 h 294"/>
                  <a:gd name="T8" fmla="*/ 70 w 192"/>
                  <a:gd name="T9" fmla="*/ 32 h 294"/>
                  <a:gd name="T10" fmla="*/ 101 w 192"/>
                  <a:gd name="T11" fmla="*/ 35 h 294"/>
                  <a:gd name="T12" fmla="*/ 133 w 192"/>
                  <a:gd name="T13" fmla="*/ 81 h 294"/>
                  <a:gd name="T14" fmla="*/ 120 w 192"/>
                  <a:gd name="T15" fmla="*/ 116 h 294"/>
                  <a:gd name="T16" fmla="*/ 186 w 192"/>
                  <a:gd name="T17" fmla="*/ 269 h 294"/>
                  <a:gd name="T18" fmla="*/ 186 w 192"/>
                  <a:gd name="T19" fmla="*/ 269 h 294"/>
                  <a:gd name="T20" fmla="*/ 159 w 192"/>
                  <a:gd name="T21" fmla="*/ 205 h 294"/>
                  <a:gd name="T22" fmla="*/ 144 w 192"/>
                  <a:gd name="T23" fmla="*/ 169 h 294"/>
                  <a:gd name="T24" fmla="*/ 120 w 192"/>
                  <a:gd name="T25" fmla="*/ 151 h 294"/>
                  <a:gd name="T26" fmla="*/ 159 w 192"/>
                  <a:gd name="T27" fmla="*/ 124 h 294"/>
                  <a:gd name="T28" fmla="*/ 175 w 192"/>
                  <a:gd name="T29" fmla="*/ 78 h 294"/>
                  <a:gd name="T30" fmla="*/ 157 w 192"/>
                  <a:gd name="T31" fmla="*/ 27 h 294"/>
                  <a:gd name="T32" fmla="*/ 107 w 192"/>
                  <a:gd name="T33" fmla="*/ 3 h 294"/>
                  <a:gd name="T34" fmla="*/ 75 w 192"/>
                  <a:gd name="T35" fmla="*/ 0 h 294"/>
                  <a:gd name="T36" fmla="*/ 13 w 192"/>
                  <a:gd name="T37" fmla="*/ 0 h 294"/>
                  <a:gd name="T38" fmla="*/ 2 w 192"/>
                  <a:gd name="T39" fmla="*/ 3 h 294"/>
                  <a:gd name="T40" fmla="*/ 0 w 192"/>
                  <a:gd name="T41" fmla="*/ 16 h 294"/>
                  <a:gd name="T42" fmla="*/ 0 w 192"/>
                  <a:gd name="T43" fmla="*/ 285 h 294"/>
                  <a:gd name="T44" fmla="*/ 2 w 192"/>
                  <a:gd name="T45" fmla="*/ 290 h 294"/>
                  <a:gd name="T46" fmla="*/ 18 w 192"/>
                  <a:gd name="T47" fmla="*/ 293 h 294"/>
                  <a:gd name="T48" fmla="*/ 31 w 192"/>
                  <a:gd name="T49" fmla="*/ 290 h 294"/>
                  <a:gd name="T50" fmla="*/ 37 w 192"/>
                  <a:gd name="T51" fmla="*/ 285 h 294"/>
                  <a:gd name="T52" fmla="*/ 37 w 192"/>
                  <a:gd name="T53" fmla="*/ 161 h 294"/>
                  <a:gd name="T54" fmla="*/ 64 w 192"/>
                  <a:gd name="T55" fmla="*/ 161 h 294"/>
                  <a:gd name="T56" fmla="*/ 101 w 192"/>
                  <a:gd name="T57" fmla="*/ 177 h 294"/>
                  <a:gd name="T58" fmla="*/ 122 w 192"/>
                  <a:gd name="T59" fmla="*/ 215 h 294"/>
                  <a:gd name="T60" fmla="*/ 149 w 192"/>
                  <a:gd name="T61" fmla="*/ 285 h 294"/>
                  <a:gd name="T62" fmla="*/ 152 w 192"/>
                  <a:gd name="T63" fmla="*/ 288 h 294"/>
                  <a:gd name="T64" fmla="*/ 162 w 192"/>
                  <a:gd name="T65" fmla="*/ 293 h 294"/>
                  <a:gd name="T66" fmla="*/ 181 w 192"/>
                  <a:gd name="T67" fmla="*/ 293 h 294"/>
                  <a:gd name="T68" fmla="*/ 191 w 192"/>
                  <a:gd name="T69" fmla="*/ 290 h 294"/>
                  <a:gd name="T70" fmla="*/ 191 w 192"/>
                  <a:gd name="T71" fmla="*/ 28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94">
                    <a:moveTo>
                      <a:pt x="101" y="127"/>
                    </a:moveTo>
                    <a:lnTo>
                      <a:pt x="101" y="127"/>
                    </a:lnTo>
                    <a:lnTo>
                      <a:pt x="101" y="127"/>
                    </a:lnTo>
                    <a:lnTo>
                      <a:pt x="101" y="127"/>
                    </a:lnTo>
                    <a:cubicBezTo>
                      <a:pt x="93" y="130"/>
                      <a:pt x="85" y="130"/>
                      <a:pt x="75" y="130"/>
                    </a:cubicBezTo>
                    <a:lnTo>
                      <a:pt x="75" y="130"/>
                    </a:lnTo>
                    <a:lnTo>
                      <a:pt x="37" y="130"/>
                    </a:lnTo>
                    <a:lnTo>
                      <a:pt x="37" y="32"/>
                    </a:lnTo>
                    <a:lnTo>
                      <a:pt x="70" y="32"/>
                    </a:lnTo>
                    <a:lnTo>
                      <a:pt x="70" y="32"/>
                    </a:lnTo>
                    <a:cubicBezTo>
                      <a:pt x="77" y="32"/>
                      <a:pt x="83" y="32"/>
                      <a:pt x="88" y="32"/>
                    </a:cubicBezTo>
                    <a:cubicBezTo>
                      <a:pt x="93" y="32"/>
                      <a:pt x="99" y="32"/>
                      <a:pt x="101" y="35"/>
                    </a:cubicBezTo>
                    <a:cubicBezTo>
                      <a:pt x="112" y="38"/>
                      <a:pt x="122" y="43"/>
                      <a:pt x="125" y="52"/>
                    </a:cubicBezTo>
                    <a:cubicBezTo>
                      <a:pt x="130" y="60"/>
                      <a:pt x="133" y="70"/>
                      <a:pt x="133" y="81"/>
                    </a:cubicBezTo>
                    <a:cubicBezTo>
                      <a:pt x="133" y="89"/>
                      <a:pt x="133" y="94"/>
                      <a:pt x="130" y="99"/>
                    </a:cubicBezTo>
                    <a:cubicBezTo>
                      <a:pt x="128" y="107"/>
                      <a:pt x="125" y="113"/>
                      <a:pt x="120" y="116"/>
                    </a:cubicBezTo>
                    <a:cubicBezTo>
                      <a:pt x="114" y="122"/>
                      <a:pt x="109" y="124"/>
                      <a:pt x="101" y="127"/>
                    </a:cubicBezTo>
                    <a:close/>
                    <a:moveTo>
                      <a:pt x="186" y="269"/>
                    </a:moveTo>
                    <a:lnTo>
                      <a:pt x="186" y="269"/>
                    </a:lnTo>
                    <a:lnTo>
                      <a:pt x="186" y="269"/>
                    </a:lnTo>
                    <a:lnTo>
                      <a:pt x="159" y="205"/>
                    </a:lnTo>
                    <a:lnTo>
                      <a:pt x="159" y="205"/>
                    </a:lnTo>
                    <a:cubicBezTo>
                      <a:pt x="157" y="199"/>
                      <a:pt x="154" y="191"/>
                      <a:pt x="152" y="186"/>
                    </a:cubicBezTo>
                    <a:cubicBezTo>
                      <a:pt x="149" y="180"/>
                      <a:pt x="146" y="175"/>
                      <a:pt x="144" y="169"/>
                    </a:cubicBezTo>
                    <a:cubicBezTo>
                      <a:pt x="138" y="164"/>
                      <a:pt x="136" y="161"/>
                      <a:pt x="133" y="159"/>
                    </a:cubicBezTo>
                    <a:cubicBezTo>
                      <a:pt x="128" y="156"/>
                      <a:pt x="122" y="153"/>
                      <a:pt x="120" y="151"/>
                    </a:cubicBezTo>
                    <a:cubicBezTo>
                      <a:pt x="128" y="148"/>
                      <a:pt x="136" y="143"/>
                      <a:pt x="141" y="140"/>
                    </a:cubicBezTo>
                    <a:cubicBezTo>
                      <a:pt x="149" y="135"/>
                      <a:pt x="154" y="130"/>
                      <a:pt x="159" y="124"/>
                    </a:cubicBezTo>
                    <a:cubicBezTo>
                      <a:pt x="165" y="119"/>
                      <a:pt x="167" y="110"/>
                      <a:pt x="170" y="102"/>
                    </a:cubicBezTo>
                    <a:cubicBezTo>
                      <a:pt x="173" y="94"/>
                      <a:pt x="175" y="86"/>
                      <a:pt x="175" y="78"/>
                    </a:cubicBezTo>
                    <a:cubicBezTo>
                      <a:pt x="175" y="68"/>
                      <a:pt x="173" y="57"/>
                      <a:pt x="170" y="49"/>
                    </a:cubicBezTo>
                    <a:cubicBezTo>
                      <a:pt x="167" y="40"/>
                      <a:pt x="162" y="32"/>
                      <a:pt x="157" y="27"/>
                    </a:cubicBezTo>
                    <a:cubicBezTo>
                      <a:pt x="152" y="22"/>
                      <a:pt x="144" y="16"/>
                      <a:pt x="136" y="11"/>
                    </a:cubicBezTo>
                    <a:cubicBezTo>
                      <a:pt x="128" y="6"/>
                      <a:pt x="117" y="3"/>
                      <a:pt x="107" y="3"/>
                    </a:cubicBezTo>
                    <a:cubicBezTo>
                      <a:pt x="101" y="0"/>
                      <a:pt x="99" y="0"/>
                      <a:pt x="93" y="0"/>
                    </a:cubicBezTo>
                    <a:cubicBezTo>
                      <a:pt x="88" y="0"/>
                      <a:pt x="83" y="0"/>
                      <a:pt x="75" y="0"/>
                    </a:cubicBezTo>
                    <a:lnTo>
                      <a:pt x="75" y="0"/>
                    </a:lnTo>
                    <a:lnTo>
                      <a:pt x="13" y="0"/>
                    </a:lnTo>
                    <a:lnTo>
                      <a:pt x="13" y="0"/>
                    </a:lnTo>
                    <a:cubicBezTo>
                      <a:pt x="10" y="0"/>
                      <a:pt x="5" y="0"/>
                      <a:pt x="2" y="3"/>
                    </a:cubicBezTo>
                    <a:cubicBezTo>
                      <a:pt x="0" y="6"/>
                      <a:pt x="0" y="11"/>
                      <a:pt x="0" y="16"/>
                    </a:cubicBezTo>
                    <a:lnTo>
                      <a:pt x="0" y="16"/>
                    </a:lnTo>
                    <a:lnTo>
                      <a:pt x="0" y="285"/>
                    </a:lnTo>
                    <a:lnTo>
                      <a:pt x="0" y="285"/>
                    </a:lnTo>
                    <a:cubicBezTo>
                      <a:pt x="0" y="288"/>
                      <a:pt x="0" y="288"/>
                      <a:pt x="0" y="290"/>
                    </a:cubicBezTo>
                    <a:lnTo>
                      <a:pt x="2" y="290"/>
                    </a:lnTo>
                    <a:cubicBezTo>
                      <a:pt x="5" y="293"/>
                      <a:pt x="5" y="293"/>
                      <a:pt x="8" y="293"/>
                    </a:cubicBezTo>
                    <a:cubicBezTo>
                      <a:pt x="10" y="293"/>
                      <a:pt x="13" y="293"/>
                      <a:pt x="18" y="293"/>
                    </a:cubicBezTo>
                    <a:cubicBezTo>
                      <a:pt x="21" y="293"/>
                      <a:pt x="24" y="293"/>
                      <a:pt x="26" y="293"/>
                    </a:cubicBezTo>
                    <a:cubicBezTo>
                      <a:pt x="29" y="293"/>
                      <a:pt x="31" y="293"/>
                      <a:pt x="31" y="290"/>
                    </a:cubicBezTo>
                    <a:cubicBezTo>
                      <a:pt x="34" y="290"/>
                      <a:pt x="34" y="290"/>
                      <a:pt x="37" y="290"/>
                    </a:cubicBezTo>
                    <a:cubicBezTo>
                      <a:pt x="37" y="288"/>
                      <a:pt x="37" y="288"/>
                      <a:pt x="37" y="285"/>
                    </a:cubicBezTo>
                    <a:lnTo>
                      <a:pt x="37" y="285"/>
                    </a:lnTo>
                    <a:lnTo>
                      <a:pt x="37" y="161"/>
                    </a:lnTo>
                    <a:lnTo>
                      <a:pt x="64" y="161"/>
                    </a:lnTo>
                    <a:lnTo>
                      <a:pt x="64" y="161"/>
                    </a:lnTo>
                    <a:cubicBezTo>
                      <a:pt x="72" y="161"/>
                      <a:pt x="80" y="164"/>
                      <a:pt x="85" y="167"/>
                    </a:cubicBezTo>
                    <a:cubicBezTo>
                      <a:pt x="93" y="169"/>
                      <a:pt x="99" y="172"/>
                      <a:pt x="101" y="177"/>
                    </a:cubicBezTo>
                    <a:cubicBezTo>
                      <a:pt x="107" y="180"/>
                      <a:pt x="112" y="189"/>
                      <a:pt x="114" y="194"/>
                    </a:cubicBezTo>
                    <a:cubicBezTo>
                      <a:pt x="117" y="199"/>
                      <a:pt x="120" y="207"/>
                      <a:pt x="122" y="215"/>
                    </a:cubicBezTo>
                    <a:lnTo>
                      <a:pt x="122" y="215"/>
                    </a:lnTo>
                    <a:lnTo>
                      <a:pt x="149" y="285"/>
                    </a:lnTo>
                    <a:lnTo>
                      <a:pt x="149" y="285"/>
                    </a:lnTo>
                    <a:cubicBezTo>
                      <a:pt x="152" y="285"/>
                      <a:pt x="152" y="288"/>
                      <a:pt x="152" y="288"/>
                    </a:cubicBezTo>
                    <a:cubicBezTo>
                      <a:pt x="154" y="290"/>
                      <a:pt x="154" y="290"/>
                      <a:pt x="157" y="290"/>
                    </a:cubicBezTo>
                    <a:cubicBezTo>
                      <a:pt x="157" y="293"/>
                      <a:pt x="159" y="293"/>
                      <a:pt x="162" y="293"/>
                    </a:cubicBezTo>
                    <a:cubicBezTo>
                      <a:pt x="165" y="293"/>
                      <a:pt x="167" y="293"/>
                      <a:pt x="170" y="293"/>
                    </a:cubicBezTo>
                    <a:cubicBezTo>
                      <a:pt x="175" y="293"/>
                      <a:pt x="178" y="293"/>
                      <a:pt x="181" y="293"/>
                    </a:cubicBezTo>
                    <a:cubicBezTo>
                      <a:pt x="183" y="293"/>
                      <a:pt x="186" y="293"/>
                      <a:pt x="189" y="290"/>
                    </a:cubicBezTo>
                    <a:lnTo>
                      <a:pt x="191" y="290"/>
                    </a:lnTo>
                    <a:cubicBezTo>
                      <a:pt x="191" y="288"/>
                      <a:pt x="191" y="288"/>
                      <a:pt x="191" y="285"/>
                    </a:cubicBezTo>
                    <a:lnTo>
                      <a:pt x="191" y="282"/>
                    </a:lnTo>
                    <a:cubicBezTo>
                      <a:pt x="191" y="280"/>
                      <a:pt x="189" y="275"/>
                      <a:pt x="186" y="269"/>
                    </a:cubicBez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4" name="Freeform 26">
                <a:extLst>
                  <a:ext uri="{FF2B5EF4-FFF2-40B4-BE49-F238E27FC236}">
                    <a16:creationId xmlns:a16="http://schemas.microsoft.com/office/drawing/2014/main" id="{FA99C422-ED1A-7041-B294-E8E523A31A97}"/>
                  </a:ext>
                </a:extLst>
              </p:cNvPr>
              <p:cNvSpPr>
                <a:spLocks noChangeArrowheads="1"/>
              </p:cNvSpPr>
              <p:nvPr/>
            </p:nvSpPr>
            <p:spPr bwMode="auto">
              <a:xfrm>
                <a:off x="5580063" y="976313"/>
                <a:ext cx="74612" cy="106362"/>
              </a:xfrm>
              <a:custGeom>
                <a:avLst/>
                <a:gdLst>
                  <a:gd name="T0" fmla="*/ 201 w 208"/>
                  <a:gd name="T1" fmla="*/ 2 h 296"/>
                  <a:gd name="T2" fmla="*/ 201 w 208"/>
                  <a:gd name="T3" fmla="*/ 2 h 296"/>
                  <a:gd name="T4" fmla="*/ 201 w 208"/>
                  <a:gd name="T5" fmla="*/ 2 h 296"/>
                  <a:gd name="T6" fmla="*/ 201 w 208"/>
                  <a:gd name="T7" fmla="*/ 2 h 296"/>
                  <a:gd name="T8" fmla="*/ 196 w 208"/>
                  <a:gd name="T9" fmla="*/ 2 h 296"/>
                  <a:gd name="T10" fmla="*/ 188 w 208"/>
                  <a:gd name="T11" fmla="*/ 0 h 296"/>
                  <a:gd name="T12" fmla="*/ 178 w 208"/>
                  <a:gd name="T13" fmla="*/ 2 h 296"/>
                  <a:gd name="T14" fmla="*/ 172 w 208"/>
                  <a:gd name="T15" fmla="*/ 2 h 296"/>
                  <a:gd name="T16" fmla="*/ 170 w 208"/>
                  <a:gd name="T17" fmla="*/ 5 h 296"/>
                  <a:gd name="T18" fmla="*/ 170 w 208"/>
                  <a:gd name="T19" fmla="*/ 8 h 296"/>
                  <a:gd name="T20" fmla="*/ 170 w 208"/>
                  <a:gd name="T21" fmla="*/ 8 h 296"/>
                  <a:gd name="T22" fmla="*/ 170 w 208"/>
                  <a:gd name="T23" fmla="*/ 126 h 296"/>
                  <a:gd name="T24" fmla="*/ 37 w 208"/>
                  <a:gd name="T25" fmla="*/ 126 h 296"/>
                  <a:gd name="T26" fmla="*/ 37 w 208"/>
                  <a:gd name="T27" fmla="*/ 8 h 296"/>
                  <a:gd name="T28" fmla="*/ 37 w 208"/>
                  <a:gd name="T29" fmla="*/ 8 h 296"/>
                  <a:gd name="T30" fmla="*/ 37 w 208"/>
                  <a:gd name="T31" fmla="*/ 5 h 296"/>
                  <a:gd name="T32" fmla="*/ 35 w 208"/>
                  <a:gd name="T33" fmla="*/ 2 h 296"/>
                  <a:gd name="T34" fmla="*/ 27 w 208"/>
                  <a:gd name="T35" fmla="*/ 2 h 296"/>
                  <a:gd name="T36" fmla="*/ 19 w 208"/>
                  <a:gd name="T37" fmla="*/ 0 h 296"/>
                  <a:gd name="T38" fmla="*/ 8 w 208"/>
                  <a:gd name="T39" fmla="*/ 2 h 296"/>
                  <a:gd name="T40" fmla="*/ 3 w 208"/>
                  <a:gd name="T41" fmla="*/ 2 h 296"/>
                  <a:gd name="T42" fmla="*/ 0 w 208"/>
                  <a:gd name="T43" fmla="*/ 5 h 296"/>
                  <a:gd name="T44" fmla="*/ 0 w 208"/>
                  <a:gd name="T45" fmla="*/ 8 h 296"/>
                  <a:gd name="T46" fmla="*/ 0 w 208"/>
                  <a:gd name="T47" fmla="*/ 8 h 296"/>
                  <a:gd name="T48" fmla="*/ 0 w 208"/>
                  <a:gd name="T49" fmla="*/ 287 h 296"/>
                  <a:gd name="T50" fmla="*/ 0 w 208"/>
                  <a:gd name="T51" fmla="*/ 287 h 296"/>
                  <a:gd name="T52" fmla="*/ 0 w 208"/>
                  <a:gd name="T53" fmla="*/ 292 h 296"/>
                  <a:gd name="T54" fmla="*/ 3 w 208"/>
                  <a:gd name="T55" fmla="*/ 292 h 296"/>
                  <a:gd name="T56" fmla="*/ 8 w 208"/>
                  <a:gd name="T57" fmla="*/ 295 h 296"/>
                  <a:gd name="T58" fmla="*/ 19 w 208"/>
                  <a:gd name="T59" fmla="*/ 295 h 296"/>
                  <a:gd name="T60" fmla="*/ 27 w 208"/>
                  <a:gd name="T61" fmla="*/ 295 h 296"/>
                  <a:gd name="T62" fmla="*/ 35 w 208"/>
                  <a:gd name="T63" fmla="*/ 292 h 296"/>
                  <a:gd name="T64" fmla="*/ 37 w 208"/>
                  <a:gd name="T65" fmla="*/ 292 h 296"/>
                  <a:gd name="T66" fmla="*/ 37 w 208"/>
                  <a:gd name="T67" fmla="*/ 287 h 296"/>
                  <a:gd name="T68" fmla="*/ 37 w 208"/>
                  <a:gd name="T69" fmla="*/ 287 h 296"/>
                  <a:gd name="T70" fmla="*/ 37 w 208"/>
                  <a:gd name="T71" fmla="*/ 158 h 296"/>
                  <a:gd name="T72" fmla="*/ 170 w 208"/>
                  <a:gd name="T73" fmla="*/ 158 h 296"/>
                  <a:gd name="T74" fmla="*/ 170 w 208"/>
                  <a:gd name="T75" fmla="*/ 287 h 296"/>
                  <a:gd name="T76" fmla="*/ 170 w 208"/>
                  <a:gd name="T77" fmla="*/ 287 h 296"/>
                  <a:gd name="T78" fmla="*/ 170 w 208"/>
                  <a:gd name="T79" fmla="*/ 292 h 296"/>
                  <a:gd name="T80" fmla="*/ 172 w 208"/>
                  <a:gd name="T81" fmla="*/ 292 h 296"/>
                  <a:gd name="T82" fmla="*/ 178 w 208"/>
                  <a:gd name="T83" fmla="*/ 295 h 296"/>
                  <a:gd name="T84" fmla="*/ 188 w 208"/>
                  <a:gd name="T85" fmla="*/ 295 h 296"/>
                  <a:gd name="T86" fmla="*/ 196 w 208"/>
                  <a:gd name="T87" fmla="*/ 295 h 296"/>
                  <a:gd name="T88" fmla="*/ 201 w 208"/>
                  <a:gd name="T89" fmla="*/ 292 h 296"/>
                  <a:gd name="T90" fmla="*/ 207 w 208"/>
                  <a:gd name="T91" fmla="*/ 292 h 296"/>
                  <a:gd name="T92" fmla="*/ 207 w 208"/>
                  <a:gd name="T93" fmla="*/ 287 h 296"/>
                  <a:gd name="T94" fmla="*/ 207 w 208"/>
                  <a:gd name="T95" fmla="*/ 287 h 296"/>
                  <a:gd name="T96" fmla="*/ 207 w 208"/>
                  <a:gd name="T97" fmla="*/ 8 h 296"/>
                  <a:gd name="T98" fmla="*/ 207 w 208"/>
                  <a:gd name="T99" fmla="*/ 8 h 296"/>
                  <a:gd name="T100" fmla="*/ 207 w 208"/>
                  <a:gd name="T101" fmla="*/ 5 h 296"/>
                  <a:gd name="T102" fmla="*/ 201 w 208"/>
                  <a:gd name="T103" fmla="*/ 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8" h="296">
                    <a:moveTo>
                      <a:pt x="201" y="2"/>
                    </a:moveTo>
                    <a:lnTo>
                      <a:pt x="201" y="2"/>
                    </a:lnTo>
                    <a:lnTo>
                      <a:pt x="201" y="2"/>
                    </a:lnTo>
                    <a:lnTo>
                      <a:pt x="201" y="2"/>
                    </a:lnTo>
                    <a:cubicBezTo>
                      <a:pt x="201" y="2"/>
                      <a:pt x="199" y="2"/>
                      <a:pt x="196" y="2"/>
                    </a:cubicBezTo>
                    <a:cubicBezTo>
                      <a:pt x="194" y="0"/>
                      <a:pt x="191" y="0"/>
                      <a:pt x="188" y="0"/>
                    </a:cubicBezTo>
                    <a:cubicBezTo>
                      <a:pt x="183" y="0"/>
                      <a:pt x="180" y="0"/>
                      <a:pt x="178" y="2"/>
                    </a:cubicBezTo>
                    <a:cubicBezTo>
                      <a:pt x="175" y="2"/>
                      <a:pt x="175" y="2"/>
                      <a:pt x="172" y="2"/>
                    </a:cubicBezTo>
                    <a:lnTo>
                      <a:pt x="170" y="5"/>
                    </a:lnTo>
                    <a:lnTo>
                      <a:pt x="170" y="8"/>
                    </a:lnTo>
                    <a:lnTo>
                      <a:pt x="170" y="8"/>
                    </a:lnTo>
                    <a:lnTo>
                      <a:pt x="170" y="126"/>
                    </a:lnTo>
                    <a:lnTo>
                      <a:pt x="37" y="126"/>
                    </a:lnTo>
                    <a:lnTo>
                      <a:pt x="37" y="8"/>
                    </a:lnTo>
                    <a:lnTo>
                      <a:pt x="37" y="8"/>
                    </a:lnTo>
                    <a:lnTo>
                      <a:pt x="37" y="5"/>
                    </a:lnTo>
                    <a:lnTo>
                      <a:pt x="35" y="2"/>
                    </a:lnTo>
                    <a:cubicBezTo>
                      <a:pt x="32" y="2"/>
                      <a:pt x="29" y="2"/>
                      <a:pt x="27" y="2"/>
                    </a:cubicBezTo>
                    <a:cubicBezTo>
                      <a:pt x="24" y="0"/>
                      <a:pt x="22" y="0"/>
                      <a:pt x="19" y="0"/>
                    </a:cubicBezTo>
                    <a:cubicBezTo>
                      <a:pt x="16" y="0"/>
                      <a:pt x="11" y="0"/>
                      <a:pt x="8" y="2"/>
                    </a:cubicBezTo>
                    <a:cubicBezTo>
                      <a:pt x="6" y="2"/>
                      <a:pt x="6" y="2"/>
                      <a:pt x="3" y="2"/>
                    </a:cubicBezTo>
                    <a:lnTo>
                      <a:pt x="0" y="5"/>
                    </a:lnTo>
                    <a:lnTo>
                      <a:pt x="0" y="8"/>
                    </a:lnTo>
                    <a:lnTo>
                      <a:pt x="0" y="8"/>
                    </a:lnTo>
                    <a:lnTo>
                      <a:pt x="0" y="287"/>
                    </a:lnTo>
                    <a:lnTo>
                      <a:pt x="0" y="287"/>
                    </a:lnTo>
                    <a:cubicBezTo>
                      <a:pt x="0" y="290"/>
                      <a:pt x="0" y="290"/>
                      <a:pt x="0" y="292"/>
                    </a:cubicBezTo>
                    <a:lnTo>
                      <a:pt x="3" y="292"/>
                    </a:lnTo>
                    <a:cubicBezTo>
                      <a:pt x="6" y="295"/>
                      <a:pt x="6" y="295"/>
                      <a:pt x="8" y="295"/>
                    </a:cubicBezTo>
                    <a:cubicBezTo>
                      <a:pt x="11" y="295"/>
                      <a:pt x="16" y="295"/>
                      <a:pt x="19" y="295"/>
                    </a:cubicBezTo>
                    <a:cubicBezTo>
                      <a:pt x="22" y="295"/>
                      <a:pt x="24" y="295"/>
                      <a:pt x="27" y="295"/>
                    </a:cubicBezTo>
                    <a:cubicBezTo>
                      <a:pt x="29" y="295"/>
                      <a:pt x="32" y="295"/>
                      <a:pt x="35" y="292"/>
                    </a:cubicBezTo>
                    <a:lnTo>
                      <a:pt x="37" y="292"/>
                    </a:lnTo>
                    <a:cubicBezTo>
                      <a:pt x="37" y="290"/>
                      <a:pt x="37" y="290"/>
                      <a:pt x="37" y="287"/>
                    </a:cubicBezTo>
                    <a:lnTo>
                      <a:pt x="37" y="287"/>
                    </a:lnTo>
                    <a:lnTo>
                      <a:pt x="37" y="158"/>
                    </a:lnTo>
                    <a:lnTo>
                      <a:pt x="170" y="158"/>
                    </a:lnTo>
                    <a:lnTo>
                      <a:pt x="170" y="287"/>
                    </a:lnTo>
                    <a:lnTo>
                      <a:pt x="170" y="287"/>
                    </a:lnTo>
                    <a:cubicBezTo>
                      <a:pt x="170" y="290"/>
                      <a:pt x="170" y="290"/>
                      <a:pt x="170" y="292"/>
                    </a:cubicBezTo>
                    <a:lnTo>
                      <a:pt x="172" y="292"/>
                    </a:lnTo>
                    <a:cubicBezTo>
                      <a:pt x="175" y="295"/>
                      <a:pt x="175" y="295"/>
                      <a:pt x="178" y="295"/>
                    </a:cubicBezTo>
                    <a:cubicBezTo>
                      <a:pt x="180" y="295"/>
                      <a:pt x="183" y="295"/>
                      <a:pt x="188" y="295"/>
                    </a:cubicBezTo>
                    <a:cubicBezTo>
                      <a:pt x="191" y="295"/>
                      <a:pt x="194" y="295"/>
                      <a:pt x="196" y="295"/>
                    </a:cubicBezTo>
                    <a:cubicBezTo>
                      <a:pt x="199" y="295"/>
                      <a:pt x="201" y="295"/>
                      <a:pt x="201" y="292"/>
                    </a:cubicBezTo>
                    <a:cubicBezTo>
                      <a:pt x="204" y="292"/>
                      <a:pt x="204" y="292"/>
                      <a:pt x="207" y="292"/>
                    </a:cubicBezTo>
                    <a:cubicBezTo>
                      <a:pt x="207" y="290"/>
                      <a:pt x="207" y="290"/>
                      <a:pt x="207" y="287"/>
                    </a:cubicBezTo>
                    <a:lnTo>
                      <a:pt x="207" y="287"/>
                    </a:lnTo>
                    <a:lnTo>
                      <a:pt x="207" y="8"/>
                    </a:lnTo>
                    <a:lnTo>
                      <a:pt x="207" y="8"/>
                    </a:lnTo>
                    <a:lnTo>
                      <a:pt x="207" y="5"/>
                    </a:lnTo>
                    <a:cubicBezTo>
                      <a:pt x="204" y="5"/>
                      <a:pt x="204" y="2"/>
                      <a:pt x="201" y="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5" name="Freeform 27">
                <a:extLst>
                  <a:ext uri="{FF2B5EF4-FFF2-40B4-BE49-F238E27FC236}">
                    <a16:creationId xmlns:a16="http://schemas.microsoft.com/office/drawing/2014/main" id="{9078325E-81E3-4442-99B7-373470BAF93A}"/>
                  </a:ext>
                </a:extLst>
              </p:cNvPr>
              <p:cNvSpPr>
                <a:spLocks noChangeArrowheads="1"/>
              </p:cNvSpPr>
              <p:nvPr/>
            </p:nvSpPr>
            <p:spPr bwMode="auto">
              <a:xfrm>
                <a:off x="5702300" y="977900"/>
                <a:ext cx="57150" cy="106363"/>
              </a:xfrm>
              <a:custGeom>
                <a:avLst/>
                <a:gdLst>
                  <a:gd name="T0" fmla="*/ 13 w 160"/>
                  <a:gd name="T1" fmla="*/ 293 h 294"/>
                  <a:gd name="T2" fmla="*/ 13 w 160"/>
                  <a:gd name="T3" fmla="*/ 293 h 294"/>
                  <a:gd name="T4" fmla="*/ 13 w 160"/>
                  <a:gd name="T5" fmla="*/ 293 h 294"/>
                  <a:gd name="T6" fmla="*/ 151 w 160"/>
                  <a:gd name="T7" fmla="*/ 293 h 294"/>
                  <a:gd name="T8" fmla="*/ 151 w 160"/>
                  <a:gd name="T9" fmla="*/ 293 h 294"/>
                  <a:gd name="T10" fmla="*/ 154 w 160"/>
                  <a:gd name="T11" fmla="*/ 290 h 294"/>
                  <a:gd name="T12" fmla="*/ 156 w 160"/>
                  <a:gd name="T13" fmla="*/ 288 h 294"/>
                  <a:gd name="T14" fmla="*/ 159 w 160"/>
                  <a:gd name="T15" fmla="*/ 282 h 294"/>
                  <a:gd name="T16" fmla="*/ 159 w 160"/>
                  <a:gd name="T17" fmla="*/ 277 h 294"/>
                  <a:gd name="T18" fmla="*/ 159 w 160"/>
                  <a:gd name="T19" fmla="*/ 269 h 294"/>
                  <a:gd name="T20" fmla="*/ 156 w 160"/>
                  <a:gd name="T21" fmla="*/ 264 h 294"/>
                  <a:gd name="T22" fmla="*/ 154 w 160"/>
                  <a:gd name="T23" fmla="*/ 261 h 294"/>
                  <a:gd name="T24" fmla="*/ 151 w 160"/>
                  <a:gd name="T25" fmla="*/ 261 h 294"/>
                  <a:gd name="T26" fmla="*/ 151 w 160"/>
                  <a:gd name="T27" fmla="*/ 261 h 294"/>
                  <a:gd name="T28" fmla="*/ 37 w 160"/>
                  <a:gd name="T29" fmla="*/ 261 h 294"/>
                  <a:gd name="T30" fmla="*/ 37 w 160"/>
                  <a:gd name="T31" fmla="*/ 156 h 294"/>
                  <a:gd name="T32" fmla="*/ 132 w 160"/>
                  <a:gd name="T33" fmla="*/ 156 h 294"/>
                  <a:gd name="T34" fmla="*/ 132 w 160"/>
                  <a:gd name="T35" fmla="*/ 156 h 294"/>
                  <a:gd name="T36" fmla="*/ 138 w 160"/>
                  <a:gd name="T37" fmla="*/ 153 h 294"/>
                  <a:gd name="T38" fmla="*/ 140 w 160"/>
                  <a:gd name="T39" fmla="*/ 151 h 294"/>
                  <a:gd name="T40" fmla="*/ 140 w 160"/>
                  <a:gd name="T41" fmla="*/ 148 h 294"/>
                  <a:gd name="T42" fmla="*/ 140 w 160"/>
                  <a:gd name="T43" fmla="*/ 140 h 294"/>
                  <a:gd name="T44" fmla="*/ 140 w 160"/>
                  <a:gd name="T45" fmla="*/ 132 h 294"/>
                  <a:gd name="T46" fmla="*/ 140 w 160"/>
                  <a:gd name="T47" fmla="*/ 127 h 294"/>
                  <a:gd name="T48" fmla="*/ 138 w 160"/>
                  <a:gd name="T49" fmla="*/ 124 h 294"/>
                  <a:gd name="T50" fmla="*/ 132 w 160"/>
                  <a:gd name="T51" fmla="*/ 124 h 294"/>
                  <a:gd name="T52" fmla="*/ 132 w 160"/>
                  <a:gd name="T53" fmla="*/ 124 h 294"/>
                  <a:gd name="T54" fmla="*/ 37 w 160"/>
                  <a:gd name="T55" fmla="*/ 124 h 294"/>
                  <a:gd name="T56" fmla="*/ 37 w 160"/>
                  <a:gd name="T57" fmla="*/ 32 h 294"/>
                  <a:gd name="T58" fmla="*/ 151 w 160"/>
                  <a:gd name="T59" fmla="*/ 32 h 294"/>
                  <a:gd name="T60" fmla="*/ 151 w 160"/>
                  <a:gd name="T61" fmla="*/ 32 h 294"/>
                  <a:gd name="T62" fmla="*/ 154 w 160"/>
                  <a:gd name="T63" fmla="*/ 32 h 294"/>
                  <a:gd name="T64" fmla="*/ 156 w 160"/>
                  <a:gd name="T65" fmla="*/ 30 h 294"/>
                  <a:gd name="T66" fmla="*/ 156 w 160"/>
                  <a:gd name="T67" fmla="*/ 24 h 294"/>
                  <a:gd name="T68" fmla="*/ 156 w 160"/>
                  <a:gd name="T69" fmla="*/ 16 h 294"/>
                  <a:gd name="T70" fmla="*/ 156 w 160"/>
                  <a:gd name="T71" fmla="*/ 8 h 294"/>
                  <a:gd name="T72" fmla="*/ 156 w 160"/>
                  <a:gd name="T73" fmla="*/ 3 h 294"/>
                  <a:gd name="T74" fmla="*/ 154 w 160"/>
                  <a:gd name="T75" fmla="*/ 0 h 294"/>
                  <a:gd name="T76" fmla="*/ 151 w 160"/>
                  <a:gd name="T77" fmla="*/ 0 h 294"/>
                  <a:gd name="T78" fmla="*/ 151 w 160"/>
                  <a:gd name="T79" fmla="*/ 0 h 294"/>
                  <a:gd name="T80" fmla="*/ 13 w 160"/>
                  <a:gd name="T81" fmla="*/ 0 h 294"/>
                  <a:gd name="T82" fmla="*/ 13 w 160"/>
                  <a:gd name="T83" fmla="*/ 0 h 294"/>
                  <a:gd name="T84" fmla="*/ 3 w 160"/>
                  <a:gd name="T85" fmla="*/ 3 h 294"/>
                  <a:gd name="T86" fmla="*/ 0 w 160"/>
                  <a:gd name="T87" fmla="*/ 16 h 294"/>
                  <a:gd name="T88" fmla="*/ 0 w 160"/>
                  <a:gd name="T89" fmla="*/ 16 h 294"/>
                  <a:gd name="T90" fmla="*/ 0 w 160"/>
                  <a:gd name="T91" fmla="*/ 277 h 294"/>
                  <a:gd name="T92" fmla="*/ 0 w 160"/>
                  <a:gd name="T93" fmla="*/ 277 h 294"/>
                  <a:gd name="T94" fmla="*/ 3 w 160"/>
                  <a:gd name="T95" fmla="*/ 288 h 294"/>
                  <a:gd name="T96" fmla="*/ 13 w 160"/>
                  <a:gd name="T97"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94">
                    <a:moveTo>
                      <a:pt x="13" y="293"/>
                    </a:moveTo>
                    <a:lnTo>
                      <a:pt x="13" y="293"/>
                    </a:lnTo>
                    <a:lnTo>
                      <a:pt x="13" y="293"/>
                    </a:lnTo>
                    <a:lnTo>
                      <a:pt x="151" y="293"/>
                    </a:lnTo>
                    <a:lnTo>
                      <a:pt x="151" y="293"/>
                    </a:lnTo>
                    <a:cubicBezTo>
                      <a:pt x="154" y="293"/>
                      <a:pt x="154" y="290"/>
                      <a:pt x="154" y="290"/>
                    </a:cubicBezTo>
                    <a:cubicBezTo>
                      <a:pt x="156" y="290"/>
                      <a:pt x="156" y="290"/>
                      <a:pt x="156" y="288"/>
                    </a:cubicBezTo>
                    <a:cubicBezTo>
                      <a:pt x="159" y="288"/>
                      <a:pt x="159" y="285"/>
                      <a:pt x="159" y="282"/>
                    </a:cubicBezTo>
                    <a:cubicBezTo>
                      <a:pt x="159" y="282"/>
                      <a:pt x="159" y="280"/>
                      <a:pt x="159" y="277"/>
                    </a:cubicBezTo>
                    <a:cubicBezTo>
                      <a:pt x="159" y="275"/>
                      <a:pt x="159" y="272"/>
                      <a:pt x="159" y="269"/>
                    </a:cubicBezTo>
                    <a:cubicBezTo>
                      <a:pt x="159" y="267"/>
                      <a:pt x="159" y="264"/>
                      <a:pt x="156" y="264"/>
                    </a:cubicBezTo>
                    <a:cubicBezTo>
                      <a:pt x="156" y="264"/>
                      <a:pt x="156" y="261"/>
                      <a:pt x="154" y="261"/>
                    </a:cubicBezTo>
                    <a:cubicBezTo>
                      <a:pt x="154" y="261"/>
                      <a:pt x="154" y="261"/>
                      <a:pt x="151" y="261"/>
                    </a:cubicBezTo>
                    <a:lnTo>
                      <a:pt x="151" y="261"/>
                    </a:lnTo>
                    <a:lnTo>
                      <a:pt x="37" y="261"/>
                    </a:lnTo>
                    <a:lnTo>
                      <a:pt x="37" y="156"/>
                    </a:lnTo>
                    <a:lnTo>
                      <a:pt x="132" y="156"/>
                    </a:lnTo>
                    <a:lnTo>
                      <a:pt x="132" y="156"/>
                    </a:lnTo>
                    <a:cubicBezTo>
                      <a:pt x="135" y="156"/>
                      <a:pt x="135" y="156"/>
                      <a:pt x="138" y="153"/>
                    </a:cubicBezTo>
                    <a:cubicBezTo>
                      <a:pt x="138" y="153"/>
                      <a:pt x="138" y="153"/>
                      <a:pt x="140" y="151"/>
                    </a:cubicBezTo>
                    <a:lnTo>
                      <a:pt x="140" y="148"/>
                    </a:lnTo>
                    <a:cubicBezTo>
                      <a:pt x="140" y="145"/>
                      <a:pt x="140" y="143"/>
                      <a:pt x="140" y="140"/>
                    </a:cubicBezTo>
                    <a:cubicBezTo>
                      <a:pt x="140" y="137"/>
                      <a:pt x="140" y="135"/>
                      <a:pt x="140" y="132"/>
                    </a:cubicBezTo>
                    <a:cubicBezTo>
                      <a:pt x="140" y="130"/>
                      <a:pt x="140" y="130"/>
                      <a:pt x="140" y="127"/>
                    </a:cubicBezTo>
                    <a:cubicBezTo>
                      <a:pt x="138" y="127"/>
                      <a:pt x="138" y="127"/>
                      <a:pt x="138" y="124"/>
                    </a:cubicBezTo>
                    <a:cubicBezTo>
                      <a:pt x="135" y="124"/>
                      <a:pt x="135" y="124"/>
                      <a:pt x="132" y="124"/>
                    </a:cubicBezTo>
                    <a:lnTo>
                      <a:pt x="132" y="124"/>
                    </a:lnTo>
                    <a:lnTo>
                      <a:pt x="37" y="124"/>
                    </a:lnTo>
                    <a:lnTo>
                      <a:pt x="37" y="32"/>
                    </a:lnTo>
                    <a:lnTo>
                      <a:pt x="151" y="32"/>
                    </a:lnTo>
                    <a:lnTo>
                      <a:pt x="151" y="32"/>
                    </a:lnTo>
                    <a:cubicBezTo>
                      <a:pt x="151" y="32"/>
                      <a:pt x="151" y="32"/>
                      <a:pt x="154" y="32"/>
                    </a:cubicBezTo>
                    <a:cubicBezTo>
                      <a:pt x="154" y="30"/>
                      <a:pt x="154" y="30"/>
                      <a:pt x="156" y="30"/>
                    </a:cubicBezTo>
                    <a:cubicBezTo>
                      <a:pt x="156" y="27"/>
                      <a:pt x="156" y="24"/>
                      <a:pt x="156" y="24"/>
                    </a:cubicBezTo>
                    <a:cubicBezTo>
                      <a:pt x="156" y="22"/>
                      <a:pt x="156" y="19"/>
                      <a:pt x="156" y="16"/>
                    </a:cubicBezTo>
                    <a:cubicBezTo>
                      <a:pt x="156" y="14"/>
                      <a:pt x="156" y="11"/>
                      <a:pt x="156" y="8"/>
                    </a:cubicBezTo>
                    <a:cubicBezTo>
                      <a:pt x="156" y="6"/>
                      <a:pt x="156" y="6"/>
                      <a:pt x="156" y="3"/>
                    </a:cubicBezTo>
                    <a:cubicBezTo>
                      <a:pt x="154" y="3"/>
                      <a:pt x="154" y="0"/>
                      <a:pt x="154" y="0"/>
                    </a:cubicBezTo>
                    <a:cubicBezTo>
                      <a:pt x="151" y="0"/>
                      <a:pt x="151" y="0"/>
                      <a:pt x="151" y="0"/>
                    </a:cubicBezTo>
                    <a:lnTo>
                      <a:pt x="151" y="0"/>
                    </a:lnTo>
                    <a:lnTo>
                      <a:pt x="13" y="0"/>
                    </a:lnTo>
                    <a:lnTo>
                      <a:pt x="13" y="0"/>
                    </a:lnTo>
                    <a:cubicBezTo>
                      <a:pt x="11" y="0"/>
                      <a:pt x="5" y="0"/>
                      <a:pt x="3" y="3"/>
                    </a:cubicBezTo>
                    <a:cubicBezTo>
                      <a:pt x="0" y="6"/>
                      <a:pt x="0" y="11"/>
                      <a:pt x="0" y="16"/>
                    </a:cubicBezTo>
                    <a:lnTo>
                      <a:pt x="0" y="16"/>
                    </a:lnTo>
                    <a:lnTo>
                      <a:pt x="0" y="277"/>
                    </a:lnTo>
                    <a:lnTo>
                      <a:pt x="0" y="277"/>
                    </a:lnTo>
                    <a:cubicBezTo>
                      <a:pt x="0" y="282"/>
                      <a:pt x="0" y="285"/>
                      <a:pt x="3" y="288"/>
                    </a:cubicBezTo>
                    <a:cubicBezTo>
                      <a:pt x="5" y="290"/>
                      <a:pt x="11" y="293"/>
                      <a:pt x="13" y="29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6" name="Freeform 28">
                <a:extLst>
                  <a:ext uri="{FF2B5EF4-FFF2-40B4-BE49-F238E27FC236}">
                    <a16:creationId xmlns:a16="http://schemas.microsoft.com/office/drawing/2014/main" id="{A53FCB23-6A1C-EE4E-9268-FA92FA167469}"/>
                  </a:ext>
                </a:extLst>
              </p:cNvPr>
              <p:cNvSpPr>
                <a:spLocks noChangeArrowheads="1"/>
              </p:cNvSpPr>
              <p:nvPr/>
            </p:nvSpPr>
            <p:spPr bwMode="auto">
              <a:xfrm>
                <a:off x="5800725" y="976313"/>
                <a:ext cx="14288" cy="106362"/>
              </a:xfrm>
              <a:custGeom>
                <a:avLst/>
                <a:gdLst>
                  <a:gd name="T0" fmla="*/ 19 w 41"/>
                  <a:gd name="T1" fmla="*/ 295 h 296"/>
                  <a:gd name="T2" fmla="*/ 19 w 41"/>
                  <a:gd name="T3" fmla="*/ 295 h 296"/>
                  <a:gd name="T4" fmla="*/ 19 w 41"/>
                  <a:gd name="T5" fmla="*/ 295 h 296"/>
                  <a:gd name="T6" fmla="*/ 19 w 41"/>
                  <a:gd name="T7" fmla="*/ 295 h 296"/>
                  <a:gd name="T8" fmla="*/ 29 w 41"/>
                  <a:gd name="T9" fmla="*/ 295 h 296"/>
                  <a:gd name="T10" fmla="*/ 35 w 41"/>
                  <a:gd name="T11" fmla="*/ 292 h 296"/>
                  <a:gd name="T12" fmla="*/ 37 w 41"/>
                  <a:gd name="T13" fmla="*/ 292 h 296"/>
                  <a:gd name="T14" fmla="*/ 40 w 41"/>
                  <a:gd name="T15" fmla="*/ 287 h 296"/>
                  <a:gd name="T16" fmla="*/ 40 w 41"/>
                  <a:gd name="T17" fmla="*/ 287 h 296"/>
                  <a:gd name="T18" fmla="*/ 40 w 41"/>
                  <a:gd name="T19" fmla="*/ 8 h 296"/>
                  <a:gd name="T20" fmla="*/ 40 w 41"/>
                  <a:gd name="T21" fmla="*/ 8 h 296"/>
                  <a:gd name="T22" fmla="*/ 37 w 41"/>
                  <a:gd name="T23" fmla="*/ 5 h 296"/>
                  <a:gd name="T24" fmla="*/ 35 w 41"/>
                  <a:gd name="T25" fmla="*/ 2 h 296"/>
                  <a:gd name="T26" fmla="*/ 29 w 41"/>
                  <a:gd name="T27" fmla="*/ 2 h 296"/>
                  <a:gd name="T28" fmla="*/ 19 w 41"/>
                  <a:gd name="T29" fmla="*/ 0 h 296"/>
                  <a:gd name="T30" fmla="*/ 11 w 41"/>
                  <a:gd name="T31" fmla="*/ 2 h 296"/>
                  <a:gd name="T32" fmla="*/ 6 w 41"/>
                  <a:gd name="T33" fmla="*/ 2 h 296"/>
                  <a:gd name="T34" fmla="*/ 3 w 41"/>
                  <a:gd name="T35" fmla="*/ 5 h 296"/>
                  <a:gd name="T36" fmla="*/ 0 w 41"/>
                  <a:gd name="T37" fmla="*/ 8 h 296"/>
                  <a:gd name="T38" fmla="*/ 0 w 41"/>
                  <a:gd name="T39" fmla="*/ 8 h 296"/>
                  <a:gd name="T40" fmla="*/ 0 w 41"/>
                  <a:gd name="T41" fmla="*/ 287 h 296"/>
                  <a:gd name="T42" fmla="*/ 0 w 41"/>
                  <a:gd name="T43" fmla="*/ 287 h 296"/>
                  <a:gd name="T44" fmla="*/ 3 w 41"/>
                  <a:gd name="T45" fmla="*/ 292 h 296"/>
                  <a:gd name="T46" fmla="*/ 6 w 41"/>
                  <a:gd name="T47" fmla="*/ 292 h 296"/>
                  <a:gd name="T48" fmla="*/ 11 w 41"/>
                  <a:gd name="T49" fmla="*/ 295 h 296"/>
                  <a:gd name="T50" fmla="*/ 19 w 41"/>
                  <a:gd name="T5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96">
                    <a:moveTo>
                      <a:pt x="19" y="295"/>
                    </a:moveTo>
                    <a:lnTo>
                      <a:pt x="19" y="295"/>
                    </a:lnTo>
                    <a:lnTo>
                      <a:pt x="19" y="295"/>
                    </a:lnTo>
                    <a:lnTo>
                      <a:pt x="19" y="295"/>
                    </a:lnTo>
                    <a:cubicBezTo>
                      <a:pt x="24" y="295"/>
                      <a:pt x="27" y="295"/>
                      <a:pt x="29" y="295"/>
                    </a:cubicBezTo>
                    <a:cubicBezTo>
                      <a:pt x="32" y="295"/>
                      <a:pt x="35" y="295"/>
                      <a:pt x="35" y="292"/>
                    </a:cubicBezTo>
                    <a:cubicBezTo>
                      <a:pt x="37" y="292"/>
                      <a:pt x="37" y="292"/>
                      <a:pt x="37" y="292"/>
                    </a:cubicBezTo>
                    <a:cubicBezTo>
                      <a:pt x="40" y="290"/>
                      <a:pt x="40" y="290"/>
                      <a:pt x="40" y="287"/>
                    </a:cubicBezTo>
                    <a:lnTo>
                      <a:pt x="40" y="287"/>
                    </a:lnTo>
                    <a:lnTo>
                      <a:pt x="40" y="8"/>
                    </a:lnTo>
                    <a:lnTo>
                      <a:pt x="40" y="8"/>
                    </a:lnTo>
                    <a:cubicBezTo>
                      <a:pt x="40" y="8"/>
                      <a:pt x="40" y="5"/>
                      <a:pt x="37" y="5"/>
                    </a:cubicBezTo>
                    <a:cubicBezTo>
                      <a:pt x="37" y="5"/>
                      <a:pt x="37" y="2"/>
                      <a:pt x="35" y="2"/>
                    </a:cubicBezTo>
                    <a:cubicBezTo>
                      <a:pt x="35" y="2"/>
                      <a:pt x="32" y="2"/>
                      <a:pt x="29" y="2"/>
                    </a:cubicBezTo>
                    <a:cubicBezTo>
                      <a:pt x="27" y="0"/>
                      <a:pt x="24" y="0"/>
                      <a:pt x="19" y="0"/>
                    </a:cubicBezTo>
                    <a:cubicBezTo>
                      <a:pt x="16" y="0"/>
                      <a:pt x="14" y="0"/>
                      <a:pt x="11" y="2"/>
                    </a:cubicBezTo>
                    <a:cubicBezTo>
                      <a:pt x="8" y="2"/>
                      <a:pt x="6" y="2"/>
                      <a:pt x="6" y="2"/>
                    </a:cubicBezTo>
                    <a:cubicBezTo>
                      <a:pt x="3" y="2"/>
                      <a:pt x="3" y="5"/>
                      <a:pt x="3" y="5"/>
                    </a:cubicBezTo>
                    <a:cubicBezTo>
                      <a:pt x="0" y="5"/>
                      <a:pt x="0" y="8"/>
                      <a:pt x="0" y="8"/>
                    </a:cubicBezTo>
                    <a:lnTo>
                      <a:pt x="0" y="8"/>
                    </a:lnTo>
                    <a:lnTo>
                      <a:pt x="0" y="287"/>
                    </a:lnTo>
                    <a:lnTo>
                      <a:pt x="0" y="287"/>
                    </a:lnTo>
                    <a:cubicBezTo>
                      <a:pt x="0" y="290"/>
                      <a:pt x="0" y="290"/>
                      <a:pt x="3" y="292"/>
                    </a:cubicBezTo>
                    <a:cubicBezTo>
                      <a:pt x="3" y="292"/>
                      <a:pt x="3" y="292"/>
                      <a:pt x="6" y="292"/>
                    </a:cubicBezTo>
                    <a:cubicBezTo>
                      <a:pt x="6" y="295"/>
                      <a:pt x="8" y="295"/>
                      <a:pt x="11" y="295"/>
                    </a:cubicBezTo>
                    <a:cubicBezTo>
                      <a:pt x="14" y="295"/>
                      <a:pt x="16" y="295"/>
                      <a:pt x="19" y="295"/>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7" name="Freeform 29">
                <a:extLst>
                  <a:ext uri="{FF2B5EF4-FFF2-40B4-BE49-F238E27FC236}">
                    <a16:creationId xmlns:a16="http://schemas.microsoft.com/office/drawing/2014/main" id="{34C3A469-9243-C942-B310-070F7D6F8515}"/>
                  </a:ext>
                </a:extLst>
              </p:cNvPr>
              <p:cNvSpPr>
                <a:spLocks noChangeArrowheads="1"/>
              </p:cNvSpPr>
              <p:nvPr/>
            </p:nvSpPr>
            <p:spPr bwMode="auto">
              <a:xfrm>
                <a:off x="5862638" y="977900"/>
                <a:ext cx="112712" cy="106363"/>
              </a:xfrm>
              <a:custGeom>
                <a:avLst/>
                <a:gdLst>
                  <a:gd name="T0" fmla="*/ 309 w 313"/>
                  <a:gd name="T1" fmla="*/ 3 h 294"/>
                  <a:gd name="T2" fmla="*/ 309 w 313"/>
                  <a:gd name="T3" fmla="*/ 3 h 294"/>
                  <a:gd name="T4" fmla="*/ 296 w 313"/>
                  <a:gd name="T5" fmla="*/ 0 h 294"/>
                  <a:gd name="T6" fmla="*/ 272 w 313"/>
                  <a:gd name="T7" fmla="*/ 0 h 294"/>
                  <a:gd name="T8" fmla="*/ 262 w 313"/>
                  <a:gd name="T9" fmla="*/ 0 h 294"/>
                  <a:gd name="T10" fmla="*/ 248 w 313"/>
                  <a:gd name="T11" fmla="*/ 14 h 294"/>
                  <a:gd name="T12" fmla="*/ 243 w 313"/>
                  <a:gd name="T13" fmla="*/ 24 h 294"/>
                  <a:gd name="T14" fmla="*/ 156 w 313"/>
                  <a:gd name="T15" fmla="*/ 234 h 294"/>
                  <a:gd name="T16" fmla="*/ 71 w 313"/>
                  <a:gd name="T17" fmla="*/ 24 h 294"/>
                  <a:gd name="T18" fmla="*/ 61 w 313"/>
                  <a:gd name="T19" fmla="*/ 6 h 294"/>
                  <a:gd name="T20" fmla="*/ 39 w 313"/>
                  <a:gd name="T21" fmla="*/ 0 h 294"/>
                  <a:gd name="T22" fmla="*/ 16 w 313"/>
                  <a:gd name="T23" fmla="*/ 0 h 294"/>
                  <a:gd name="T24" fmla="*/ 5 w 313"/>
                  <a:gd name="T25" fmla="*/ 3 h 294"/>
                  <a:gd name="T26" fmla="*/ 0 w 313"/>
                  <a:gd name="T27" fmla="*/ 16 h 294"/>
                  <a:gd name="T28" fmla="*/ 0 w 313"/>
                  <a:gd name="T29" fmla="*/ 285 h 294"/>
                  <a:gd name="T30" fmla="*/ 5 w 313"/>
                  <a:gd name="T31" fmla="*/ 290 h 294"/>
                  <a:gd name="T32" fmla="*/ 18 w 313"/>
                  <a:gd name="T33" fmla="*/ 293 h 294"/>
                  <a:gd name="T34" fmla="*/ 34 w 313"/>
                  <a:gd name="T35" fmla="*/ 290 h 294"/>
                  <a:gd name="T36" fmla="*/ 37 w 313"/>
                  <a:gd name="T37" fmla="*/ 285 h 294"/>
                  <a:gd name="T38" fmla="*/ 37 w 313"/>
                  <a:gd name="T39" fmla="*/ 32 h 294"/>
                  <a:gd name="T40" fmla="*/ 135 w 313"/>
                  <a:gd name="T41" fmla="*/ 288 h 294"/>
                  <a:gd name="T42" fmla="*/ 137 w 313"/>
                  <a:gd name="T43" fmla="*/ 290 h 294"/>
                  <a:gd name="T44" fmla="*/ 145 w 313"/>
                  <a:gd name="T45" fmla="*/ 293 h 294"/>
                  <a:gd name="T46" fmla="*/ 161 w 313"/>
                  <a:gd name="T47" fmla="*/ 293 h 294"/>
                  <a:gd name="T48" fmla="*/ 172 w 313"/>
                  <a:gd name="T49" fmla="*/ 290 h 294"/>
                  <a:gd name="T50" fmla="*/ 174 w 313"/>
                  <a:gd name="T51" fmla="*/ 288 h 294"/>
                  <a:gd name="T52" fmla="*/ 275 w 313"/>
                  <a:gd name="T53" fmla="*/ 32 h 294"/>
                  <a:gd name="T54" fmla="*/ 275 w 313"/>
                  <a:gd name="T55" fmla="*/ 285 h 294"/>
                  <a:gd name="T56" fmla="*/ 280 w 313"/>
                  <a:gd name="T57" fmla="*/ 290 h 294"/>
                  <a:gd name="T58" fmla="*/ 293 w 313"/>
                  <a:gd name="T59" fmla="*/ 293 h 294"/>
                  <a:gd name="T60" fmla="*/ 309 w 313"/>
                  <a:gd name="T61" fmla="*/ 290 h 294"/>
                  <a:gd name="T62" fmla="*/ 312 w 313"/>
                  <a:gd name="T63" fmla="*/ 285 h 294"/>
                  <a:gd name="T64" fmla="*/ 312 w 313"/>
                  <a:gd name="T65" fmla="*/ 16 h 294"/>
                  <a:gd name="T66" fmla="*/ 312 w 313"/>
                  <a:gd name="T6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294">
                    <a:moveTo>
                      <a:pt x="309" y="3"/>
                    </a:moveTo>
                    <a:lnTo>
                      <a:pt x="309" y="3"/>
                    </a:lnTo>
                    <a:lnTo>
                      <a:pt x="309" y="3"/>
                    </a:lnTo>
                    <a:lnTo>
                      <a:pt x="309" y="3"/>
                    </a:lnTo>
                    <a:cubicBezTo>
                      <a:pt x="307" y="3"/>
                      <a:pt x="304" y="3"/>
                      <a:pt x="304" y="0"/>
                    </a:cubicBezTo>
                    <a:cubicBezTo>
                      <a:pt x="301" y="0"/>
                      <a:pt x="299" y="0"/>
                      <a:pt x="296" y="0"/>
                    </a:cubicBezTo>
                    <a:lnTo>
                      <a:pt x="296" y="0"/>
                    </a:lnTo>
                    <a:lnTo>
                      <a:pt x="272" y="0"/>
                    </a:lnTo>
                    <a:lnTo>
                      <a:pt x="272" y="0"/>
                    </a:lnTo>
                    <a:cubicBezTo>
                      <a:pt x="270" y="0"/>
                      <a:pt x="267" y="0"/>
                      <a:pt x="262" y="0"/>
                    </a:cubicBezTo>
                    <a:cubicBezTo>
                      <a:pt x="259" y="3"/>
                      <a:pt x="256" y="3"/>
                      <a:pt x="256" y="6"/>
                    </a:cubicBezTo>
                    <a:cubicBezTo>
                      <a:pt x="254" y="8"/>
                      <a:pt x="251" y="8"/>
                      <a:pt x="248" y="14"/>
                    </a:cubicBezTo>
                    <a:cubicBezTo>
                      <a:pt x="246" y="16"/>
                      <a:pt x="246" y="19"/>
                      <a:pt x="243" y="24"/>
                    </a:cubicBezTo>
                    <a:lnTo>
                      <a:pt x="243" y="24"/>
                    </a:lnTo>
                    <a:lnTo>
                      <a:pt x="156" y="234"/>
                    </a:lnTo>
                    <a:lnTo>
                      <a:pt x="156" y="234"/>
                    </a:lnTo>
                    <a:lnTo>
                      <a:pt x="71" y="24"/>
                    </a:lnTo>
                    <a:lnTo>
                      <a:pt x="71" y="24"/>
                    </a:lnTo>
                    <a:cubicBezTo>
                      <a:pt x="71" y="19"/>
                      <a:pt x="68" y="16"/>
                      <a:pt x="68" y="14"/>
                    </a:cubicBezTo>
                    <a:cubicBezTo>
                      <a:pt x="66" y="11"/>
                      <a:pt x="63" y="8"/>
                      <a:pt x="61" y="6"/>
                    </a:cubicBezTo>
                    <a:cubicBezTo>
                      <a:pt x="58" y="3"/>
                      <a:pt x="55" y="3"/>
                      <a:pt x="53" y="0"/>
                    </a:cubicBezTo>
                    <a:cubicBezTo>
                      <a:pt x="47" y="0"/>
                      <a:pt x="45" y="0"/>
                      <a:pt x="39" y="0"/>
                    </a:cubicBezTo>
                    <a:lnTo>
                      <a:pt x="39" y="0"/>
                    </a:lnTo>
                    <a:lnTo>
                      <a:pt x="16" y="0"/>
                    </a:lnTo>
                    <a:lnTo>
                      <a:pt x="16" y="0"/>
                    </a:lnTo>
                    <a:cubicBezTo>
                      <a:pt x="13" y="0"/>
                      <a:pt x="8" y="0"/>
                      <a:pt x="5" y="3"/>
                    </a:cubicBezTo>
                    <a:cubicBezTo>
                      <a:pt x="2" y="6"/>
                      <a:pt x="0" y="11"/>
                      <a:pt x="0" y="16"/>
                    </a:cubicBezTo>
                    <a:lnTo>
                      <a:pt x="0" y="16"/>
                    </a:lnTo>
                    <a:lnTo>
                      <a:pt x="0" y="285"/>
                    </a:lnTo>
                    <a:lnTo>
                      <a:pt x="0" y="285"/>
                    </a:lnTo>
                    <a:cubicBezTo>
                      <a:pt x="0" y="288"/>
                      <a:pt x="0" y="288"/>
                      <a:pt x="0" y="290"/>
                    </a:cubicBezTo>
                    <a:cubicBezTo>
                      <a:pt x="2" y="290"/>
                      <a:pt x="2" y="290"/>
                      <a:pt x="5" y="290"/>
                    </a:cubicBezTo>
                    <a:cubicBezTo>
                      <a:pt x="5" y="293"/>
                      <a:pt x="8" y="293"/>
                      <a:pt x="10" y="293"/>
                    </a:cubicBezTo>
                    <a:cubicBezTo>
                      <a:pt x="13" y="293"/>
                      <a:pt x="16" y="293"/>
                      <a:pt x="18" y="293"/>
                    </a:cubicBezTo>
                    <a:cubicBezTo>
                      <a:pt x="23" y="293"/>
                      <a:pt x="26" y="293"/>
                      <a:pt x="29" y="293"/>
                    </a:cubicBezTo>
                    <a:cubicBezTo>
                      <a:pt x="29" y="293"/>
                      <a:pt x="31" y="293"/>
                      <a:pt x="34" y="290"/>
                    </a:cubicBezTo>
                    <a:lnTo>
                      <a:pt x="37" y="290"/>
                    </a:lnTo>
                    <a:cubicBezTo>
                      <a:pt x="37" y="288"/>
                      <a:pt x="37" y="288"/>
                      <a:pt x="37" y="285"/>
                    </a:cubicBezTo>
                    <a:lnTo>
                      <a:pt x="37" y="285"/>
                    </a:lnTo>
                    <a:lnTo>
                      <a:pt x="37" y="32"/>
                    </a:lnTo>
                    <a:lnTo>
                      <a:pt x="37" y="32"/>
                    </a:lnTo>
                    <a:lnTo>
                      <a:pt x="135" y="288"/>
                    </a:lnTo>
                    <a:lnTo>
                      <a:pt x="135" y="288"/>
                    </a:lnTo>
                    <a:cubicBezTo>
                      <a:pt x="137" y="288"/>
                      <a:pt x="137" y="288"/>
                      <a:pt x="137" y="290"/>
                    </a:cubicBezTo>
                    <a:cubicBezTo>
                      <a:pt x="137" y="290"/>
                      <a:pt x="140" y="290"/>
                      <a:pt x="140" y="293"/>
                    </a:cubicBezTo>
                    <a:cubicBezTo>
                      <a:pt x="143" y="293"/>
                      <a:pt x="145" y="293"/>
                      <a:pt x="145" y="293"/>
                    </a:cubicBezTo>
                    <a:cubicBezTo>
                      <a:pt x="148" y="293"/>
                      <a:pt x="150" y="293"/>
                      <a:pt x="153" y="293"/>
                    </a:cubicBezTo>
                    <a:cubicBezTo>
                      <a:pt x="158" y="293"/>
                      <a:pt x="161" y="293"/>
                      <a:pt x="161" y="293"/>
                    </a:cubicBezTo>
                    <a:cubicBezTo>
                      <a:pt x="164" y="293"/>
                      <a:pt x="166" y="293"/>
                      <a:pt x="166" y="293"/>
                    </a:cubicBezTo>
                    <a:cubicBezTo>
                      <a:pt x="169" y="290"/>
                      <a:pt x="169" y="290"/>
                      <a:pt x="172" y="290"/>
                    </a:cubicBezTo>
                    <a:cubicBezTo>
                      <a:pt x="172" y="290"/>
                      <a:pt x="172" y="288"/>
                      <a:pt x="174" y="288"/>
                    </a:cubicBezTo>
                    <a:lnTo>
                      <a:pt x="174" y="288"/>
                    </a:lnTo>
                    <a:lnTo>
                      <a:pt x="275" y="32"/>
                    </a:lnTo>
                    <a:lnTo>
                      <a:pt x="275" y="32"/>
                    </a:lnTo>
                    <a:lnTo>
                      <a:pt x="275" y="285"/>
                    </a:lnTo>
                    <a:lnTo>
                      <a:pt x="275" y="285"/>
                    </a:lnTo>
                    <a:cubicBezTo>
                      <a:pt x="275" y="288"/>
                      <a:pt x="277" y="288"/>
                      <a:pt x="277" y="290"/>
                    </a:cubicBezTo>
                    <a:cubicBezTo>
                      <a:pt x="277" y="290"/>
                      <a:pt x="277" y="290"/>
                      <a:pt x="280" y="290"/>
                    </a:cubicBezTo>
                    <a:cubicBezTo>
                      <a:pt x="280" y="293"/>
                      <a:pt x="283" y="293"/>
                      <a:pt x="285" y="293"/>
                    </a:cubicBezTo>
                    <a:cubicBezTo>
                      <a:pt x="288" y="293"/>
                      <a:pt x="291" y="293"/>
                      <a:pt x="293" y="293"/>
                    </a:cubicBezTo>
                    <a:cubicBezTo>
                      <a:pt x="299" y="293"/>
                      <a:pt x="301" y="293"/>
                      <a:pt x="304" y="293"/>
                    </a:cubicBezTo>
                    <a:cubicBezTo>
                      <a:pt x="307" y="293"/>
                      <a:pt x="307" y="293"/>
                      <a:pt x="309" y="290"/>
                    </a:cubicBezTo>
                    <a:cubicBezTo>
                      <a:pt x="312" y="290"/>
                      <a:pt x="312" y="290"/>
                      <a:pt x="312" y="290"/>
                    </a:cubicBezTo>
                    <a:cubicBezTo>
                      <a:pt x="312" y="288"/>
                      <a:pt x="312" y="288"/>
                      <a:pt x="312" y="285"/>
                    </a:cubicBezTo>
                    <a:lnTo>
                      <a:pt x="312" y="285"/>
                    </a:lnTo>
                    <a:lnTo>
                      <a:pt x="312" y="16"/>
                    </a:lnTo>
                    <a:lnTo>
                      <a:pt x="312" y="16"/>
                    </a:lnTo>
                    <a:cubicBezTo>
                      <a:pt x="312" y="14"/>
                      <a:pt x="312" y="11"/>
                      <a:pt x="312" y="8"/>
                    </a:cubicBezTo>
                    <a:cubicBezTo>
                      <a:pt x="312" y="8"/>
                      <a:pt x="309" y="6"/>
                      <a:pt x="309" y="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8" name="Freeform 30">
                <a:extLst>
                  <a:ext uri="{FF2B5EF4-FFF2-40B4-BE49-F238E27FC236}">
                    <a16:creationId xmlns:a16="http://schemas.microsoft.com/office/drawing/2014/main" id="{35170B51-3B03-644E-A9E5-393C7F57E9CE}"/>
                  </a:ext>
                </a:extLst>
              </p:cNvPr>
              <p:cNvSpPr>
                <a:spLocks noChangeArrowheads="1"/>
              </p:cNvSpPr>
              <p:nvPr/>
            </p:nvSpPr>
            <p:spPr bwMode="auto">
              <a:xfrm>
                <a:off x="6021388" y="976313"/>
                <a:ext cx="14287" cy="106362"/>
              </a:xfrm>
              <a:custGeom>
                <a:avLst/>
                <a:gdLst>
                  <a:gd name="T0" fmla="*/ 5 w 38"/>
                  <a:gd name="T1" fmla="*/ 292 h 296"/>
                  <a:gd name="T2" fmla="*/ 5 w 38"/>
                  <a:gd name="T3" fmla="*/ 292 h 296"/>
                  <a:gd name="T4" fmla="*/ 5 w 38"/>
                  <a:gd name="T5" fmla="*/ 292 h 296"/>
                  <a:gd name="T6" fmla="*/ 5 w 38"/>
                  <a:gd name="T7" fmla="*/ 292 h 296"/>
                  <a:gd name="T8" fmla="*/ 11 w 38"/>
                  <a:gd name="T9" fmla="*/ 295 h 296"/>
                  <a:gd name="T10" fmla="*/ 19 w 38"/>
                  <a:gd name="T11" fmla="*/ 295 h 296"/>
                  <a:gd name="T12" fmla="*/ 29 w 38"/>
                  <a:gd name="T13" fmla="*/ 295 h 296"/>
                  <a:gd name="T14" fmla="*/ 35 w 38"/>
                  <a:gd name="T15" fmla="*/ 292 h 296"/>
                  <a:gd name="T16" fmla="*/ 37 w 38"/>
                  <a:gd name="T17" fmla="*/ 292 h 296"/>
                  <a:gd name="T18" fmla="*/ 37 w 38"/>
                  <a:gd name="T19" fmla="*/ 287 h 296"/>
                  <a:gd name="T20" fmla="*/ 37 w 38"/>
                  <a:gd name="T21" fmla="*/ 287 h 296"/>
                  <a:gd name="T22" fmla="*/ 37 w 38"/>
                  <a:gd name="T23" fmla="*/ 8 h 296"/>
                  <a:gd name="T24" fmla="*/ 37 w 38"/>
                  <a:gd name="T25" fmla="*/ 8 h 296"/>
                  <a:gd name="T26" fmla="*/ 37 w 38"/>
                  <a:gd name="T27" fmla="*/ 5 h 296"/>
                  <a:gd name="T28" fmla="*/ 35 w 38"/>
                  <a:gd name="T29" fmla="*/ 2 h 296"/>
                  <a:gd name="T30" fmla="*/ 29 w 38"/>
                  <a:gd name="T31" fmla="*/ 2 h 296"/>
                  <a:gd name="T32" fmla="*/ 19 w 38"/>
                  <a:gd name="T33" fmla="*/ 0 h 296"/>
                  <a:gd name="T34" fmla="*/ 11 w 38"/>
                  <a:gd name="T35" fmla="*/ 2 h 296"/>
                  <a:gd name="T36" fmla="*/ 5 w 38"/>
                  <a:gd name="T37" fmla="*/ 2 h 296"/>
                  <a:gd name="T38" fmla="*/ 0 w 38"/>
                  <a:gd name="T39" fmla="*/ 5 h 296"/>
                  <a:gd name="T40" fmla="*/ 0 w 38"/>
                  <a:gd name="T41" fmla="*/ 8 h 296"/>
                  <a:gd name="T42" fmla="*/ 0 w 38"/>
                  <a:gd name="T43" fmla="*/ 8 h 296"/>
                  <a:gd name="T44" fmla="*/ 0 w 38"/>
                  <a:gd name="T45" fmla="*/ 287 h 296"/>
                  <a:gd name="T46" fmla="*/ 0 w 38"/>
                  <a:gd name="T47" fmla="*/ 287 h 296"/>
                  <a:gd name="T48" fmla="*/ 0 w 38"/>
                  <a:gd name="T49" fmla="*/ 292 h 296"/>
                  <a:gd name="T50" fmla="*/ 5 w 38"/>
                  <a:gd name="T51"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96">
                    <a:moveTo>
                      <a:pt x="5" y="292"/>
                    </a:moveTo>
                    <a:lnTo>
                      <a:pt x="5" y="292"/>
                    </a:lnTo>
                    <a:lnTo>
                      <a:pt x="5" y="292"/>
                    </a:lnTo>
                    <a:lnTo>
                      <a:pt x="5" y="292"/>
                    </a:lnTo>
                    <a:cubicBezTo>
                      <a:pt x="5" y="295"/>
                      <a:pt x="8" y="295"/>
                      <a:pt x="11" y="295"/>
                    </a:cubicBezTo>
                    <a:cubicBezTo>
                      <a:pt x="13" y="295"/>
                      <a:pt x="16" y="295"/>
                      <a:pt x="19" y="295"/>
                    </a:cubicBezTo>
                    <a:cubicBezTo>
                      <a:pt x="24" y="295"/>
                      <a:pt x="27" y="295"/>
                      <a:pt x="29" y="295"/>
                    </a:cubicBezTo>
                    <a:cubicBezTo>
                      <a:pt x="32" y="295"/>
                      <a:pt x="32" y="295"/>
                      <a:pt x="35" y="292"/>
                    </a:cubicBezTo>
                    <a:cubicBezTo>
                      <a:pt x="37" y="292"/>
                      <a:pt x="37" y="292"/>
                      <a:pt x="37" y="292"/>
                    </a:cubicBezTo>
                    <a:cubicBezTo>
                      <a:pt x="37" y="290"/>
                      <a:pt x="37" y="290"/>
                      <a:pt x="37" y="287"/>
                    </a:cubicBezTo>
                    <a:lnTo>
                      <a:pt x="37" y="287"/>
                    </a:lnTo>
                    <a:lnTo>
                      <a:pt x="37" y="8"/>
                    </a:lnTo>
                    <a:lnTo>
                      <a:pt x="37" y="8"/>
                    </a:lnTo>
                    <a:lnTo>
                      <a:pt x="37" y="5"/>
                    </a:lnTo>
                    <a:cubicBezTo>
                      <a:pt x="37" y="5"/>
                      <a:pt x="37" y="2"/>
                      <a:pt x="35" y="2"/>
                    </a:cubicBezTo>
                    <a:cubicBezTo>
                      <a:pt x="32" y="2"/>
                      <a:pt x="32" y="2"/>
                      <a:pt x="29" y="2"/>
                    </a:cubicBezTo>
                    <a:cubicBezTo>
                      <a:pt x="27" y="0"/>
                      <a:pt x="24" y="0"/>
                      <a:pt x="19" y="0"/>
                    </a:cubicBezTo>
                    <a:cubicBezTo>
                      <a:pt x="16" y="0"/>
                      <a:pt x="13" y="0"/>
                      <a:pt x="11" y="2"/>
                    </a:cubicBezTo>
                    <a:cubicBezTo>
                      <a:pt x="8" y="2"/>
                      <a:pt x="5" y="2"/>
                      <a:pt x="5" y="2"/>
                    </a:cubicBezTo>
                    <a:cubicBezTo>
                      <a:pt x="3" y="2"/>
                      <a:pt x="3" y="5"/>
                      <a:pt x="0" y="5"/>
                    </a:cubicBezTo>
                    <a:lnTo>
                      <a:pt x="0" y="8"/>
                    </a:lnTo>
                    <a:lnTo>
                      <a:pt x="0" y="8"/>
                    </a:lnTo>
                    <a:lnTo>
                      <a:pt x="0" y="287"/>
                    </a:lnTo>
                    <a:lnTo>
                      <a:pt x="0" y="287"/>
                    </a:lnTo>
                    <a:cubicBezTo>
                      <a:pt x="0" y="290"/>
                      <a:pt x="0" y="290"/>
                      <a:pt x="0" y="292"/>
                    </a:cubicBezTo>
                    <a:cubicBezTo>
                      <a:pt x="3" y="292"/>
                      <a:pt x="3" y="292"/>
                      <a:pt x="5" y="292"/>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9" name="Freeform 31">
                <a:extLst>
                  <a:ext uri="{FF2B5EF4-FFF2-40B4-BE49-F238E27FC236}">
                    <a16:creationId xmlns:a16="http://schemas.microsoft.com/office/drawing/2014/main" id="{D6147456-66A2-6546-8152-D65AA06E523D}"/>
                  </a:ext>
                </a:extLst>
              </p:cNvPr>
              <p:cNvSpPr>
                <a:spLocks noChangeArrowheads="1"/>
              </p:cNvSpPr>
              <p:nvPr/>
            </p:nvSpPr>
            <p:spPr bwMode="auto">
              <a:xfrm>
                <a:off x="6083300" y="977900"/>
                <a:ext cx="77788" cy="106363"/>
              </a:xfrm>
              <a:custGeom>
                <a:avLst/>
                <a:gdLst>
                  <a:gd name="T0" fmla="*/ 214 w 218"/>
                  <a:gd name="T1" fmla="*/ 0 h 294"/>
                  <a:gd name="T2" fmla="*/ 214 w 218"/>
                  <a:gd name="T3" fmla="*/ 0 h 294"/>
                  <a:gd name="T4" fmla="*/ 201 w 218"/>
                  <a:gd name="T5" fmla="*/ 0 h 294"/>
                  <a:gd name="T6" fmla="*/ 185 w 218"/>
                  <a:gd name="T7" fmla="*/ 0 h 294"/>
                  <a:gd name="T8" fmla="*/ 182 w 218"/>
                  <a:gd name="T9" fmla="*/ 6 h 294"/>
                  <a:gd name="T10" fmla="*/ 182 w 218"/>
                  <a:gd name="T11" fmla="*/ 164 h 294"/>
                  <a:gd name="T12" fmla="*/ 182 w 218"/>
                  <a:gd name="T13" fmla="*/ 202 h 294"/>
                  <a:gd name="T14" fmla="*/ 182 w 218"/>
                  <a:gd name="T15" fmla="*/ 239 h 294"/>
                  <a:gd name="T16" fmla="*/ 182 w 218"/>
                  <a:gd name="T17" fmla="*/ 239 h 294"/>
                  <a:gd name="T18" fmla="*/ 158 w 218"/>
                  <a:gd name="T19" fmla="*/ 197 h 294"/>
                  <a:gd name="T20" fmla="*/ 135 w 218"/>
                  <a:gd name="T21" fmla="*/ 151 h 294"/>
                  <a:gd name="T22" fmla="*/ 66 w 218"/>
                  <a:gd name="T23" fmla="*/ 24 h 294"/>
                  <a:gd name="T24" fmla="*/ 58 w 218"/>
                  <a:gd name="T25" fmla="*/ 11 h 294"/>
                  <a:gd name="T26" fmla="*/ 45 w 218"/>
                  <a:gd name="T27" fmla="*/ 0 h 294"/>
                  <a:gd name="T28" fmla="*/ 34 w 218"/>
                  <a:gd name="T29" fmla="*/ 0 h 294"/>
                  <a:gd name="T30" fmla="*/ 15 w 218"/>
                  <a:gd name="T31" fmla="*/ 0 h 294"/>
                  <a:gd name="T32" fmla="*/ 0 w 218"/>
                  <a:gd name="T33" fmla="*/ 16 h 294"/>
                  <a:gd name="T34" fmla="*/ 0 w 218"/>
                  <a:gd name="T35" fmla="*/ 285 h 294"/>
                  <a:gd name="T36" fmla="*/ 0 w 218"/>
                  <a:gd name="T37" fmla="*/ 290 h 294"/>
                  <a:gd name="T38" fmla="*/ 7 w 218"/>
                  <a:gd name="T39" fmla="*/ 293 h 294"/>
                  <a:gd name="T40" fmla="*/ 26 w 218"/>
                  <a:gd name="T41" fmla="*/ 293 h 294"/>
                  <a:gd name="T42" fmla="*/ 34 w 218"/>
                  <a:gd name="T43" fmla="*/ 290 h 294"/>
                  <a:gd name="T44" fmla="*/ 37 w 218"/>
                  <a:gd name="T45" fmla="*/ 285 h 294"/>
                  <a:gd name="T46" fmla="*/ 37 w 218"/>
                  <a:gd name="T47" fmla="*/ 110 h 294"/>
                  <a:gd name="T48" fmla="*/ 34 w 218"/>
                  <a:gd name="T49" fmla="*/ 43 h 294"/>
                  <a:gd name="T50" fmla="*/ 37 w 218"/>
                  <a:gd name="T51" fmla="*/ 43 h 294"/>
                  <a:gd name="T52" fmla="*/ 50 w 218"/>
                  <a:gd name="T53" fmla="*/ 70 h 294"/>
                  <a:gd name="T54" fmla="*/ 63 w 218"/>
                  <a:gd name="T55" fmla="*/ 97 h 294"/>
                  <a:gd name="T56" fmla="*/ 153 w 218"/>
                  <a:gd name="T57" fmla="*/ 264 h 294"/>
                  <a:gd name="T58" fmla="*/ 172 w 218"/>
                  <a:gd name="T59" fmla="*/ 288 h 294"/>
                  <a:gd name="T60" fmla="*/ 187 w 218"/>
                  <a:gd name="T61" fmla="*/ 293 h 294"/>
                  <a:gd name="T62" fmla="*/ 201 w 218"/>
                  <a:gd name="T63" fmla="*/ 293 h 294"/>
                  <a:gd name="T64" fmla="*/ 206 w 218"/>
                  <a:gd name="T65" fmla="*/ 293 h 294"/>
                  <a:gd name="T66" fmla="*/ 217 w 218"/>
                  <a:gd name="T67" fmla="*/ 282 h 294"/>
                  <a:gd name="T68" fmla="*/ 217 w 218"/>
                  <a:gd name="T69" fmla="*/ 277 h 294"/>
                  <a:gd name="T70" fmla="*/ 217 w 218"/>
                  <a:gd name="T71" fmla="*/ 6 h 294"/>
                  <a:gd name="T72" fmla="*/ 214 w 218"/>
                  <a:gd name="T7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294">
                    <a:moveTo>
                      <a:pt x="214" y="0"/>
                    </a:moveTo>
                    <a:lnTo>
                      <a:pt x="214" y="0"/>
                    </a:lnTo>
                    <a:lnTo>
                      <a:pt x="214" y="0"/>
                    </a:lnTo>
                    <a:lnTo>
                      <a:pt x="214" y="0"/>
                    </a:lnTo>
                    <a:cubicBezTo>
                      <a:pt x="211" y="0"/>
                      <a:pt x="211" y="0"/>
                      <a:pt x="209" y="0"/>
                    </a:cubicBezTo>
                    <a:cubicBezTo>
                      <a:pt x="206" y="0"/>
                      <a:pt x="203" y="0"/>
                      <a:pt x="201" y="0"/>
                    </a:cubicBezTo>
                    <a:cubicBezTo>
                      <a:pt x="195" y="0"/>
                      <a:pt x="193" y="0"/>
                      <a:pt x="190" y="0"/>
                    </a:cubicBezTo>
                    <a:cubicBezTo>
                      <a:pt x="187" y="0"/>
                      <a:pt x="187" y="0"/>
                      <a:pt x="185" y="0"/>
                    </a:cubicBezTo>
                    <a:cubicBezTo>
                      <a:pt x="182" y="3"/>
                      <a:pt x="182" y="3"/>
                      <a:pt x="182" y="3"/>
                    </a:cubicBezTo>
                    <a:cubicBezTo>
                      <a:pt x="182" y="6"/>
                      <a:pt x="182" y="6"/>
                      <a:pt x="182" y="6"/>
                    </a:cubicBezTo>
                    <a:lnTo>
                      <a:pt x="182" y="6"/>
                    </a:lnTo>
                    <a:lnTo>
                      <a:pt x="182" y="164"/>
                    </a:lnTo>
                    <a:lnTo>
                      <a:pt x="182" y="202"/>
                    </a:lnTo>
                    <a:lnTo>
                      <a:pt x="182" y="202"/>
                    </a:lnTo>
                    <a:cubicBezTo>
                      <a:pt x="182" y="215"/>
                      <a:pt x="182" y="226"/>
                      <a:pt x="182" y="239"/>
                    </a:cubicBezTo>
                    <a:lnTo>
                      <a:pt x="182" y="239"/>
                    </a:lnTo>
                    <a:lnTo>
                      <a:pt x="182" y="239"/>
                    </a:lnTo>
                    <a:lnTo>
                      <a:pt x="182" y="239"/>
                    </a:lnTo>
                    <a:cubicBezTo>
                      <a:pt x="177" y="231"/>
                      <a:pt x="174" y="226"/>
                      <a:pt x="172" y="218"/>
                    </a:cubicBezTo>
                    <a:cubicBezTo>
                      <a:pt x="166" y="210"/>
                      <a:pt x="164" y="205"/>
                      <a:pt x="158" y="197"/>
                    </a:cubicBezTo>
                    <a:cubicBezTo>
                      <a:pt x="156" y="189"/>
                      <a:pt x="153" y="184"/>
                      <a:pt x="148" y="175"/>
                    </a:cubicBezTo>
                    <a:cubicBezTo>
                      <a:pt x="145" y="167"/>
                      <a:pt x="140" y="159"/>
                      <a:pt x="135" y="151"/>
                    </a:cubicBezTo>
                    <a:lnTo>
                      <a:pt x="135" y="151"/>
                    </a:lnTo>
                    <a:lnTo>
                      <a:pt x="66" y="24"/>
                    </a:lnTo>
                    <a:lnTo>
                      <a:pt x="66" y="24"/>
                    </a:lnTo>
                    <a:cubicBezTo>
                      <a:pt x="63" y="19"/>
                      <a:pt x="60" y="16"/>
                      <a:pt x="58" y="11"/>
                    </a:cubicBezTo>
                    <a:cubicBezTo>
                      <a:pt x="58" y="8"/>
                      <a:pt x="55" y="6"/>
                      <a:pt x="52" y="6"/>
                    </a:cubicBezTo>
                    <a:cubicBezTo>
                      <a:pt x="50" y="3"/>
                      <a:pt x="47" y="3"/>
                      <a:pt x="45" y="0"/>
                    </a:cubicBezTo>
                    <a:cubicBezTo>
                      <a:pt x="42" y="0"/>
                      <a:pt x="37" y="0"/>
                      <a:pt x="34" y="0"/>
                    </a:cubicBezTo>
                    <a:lnTo>
                      <a:pt x="34" y="0"/>
                    </a:lnTo>
                    <a:lnTo>
                      <a:pt x="15" y="0"/>
                    </a:lnTo>
                    <a:lnTo>
                      <a:pt x="15" y="0"/>
                    </a:lnTo>
                    <a:cubicBezTo>
                      <a:pt x="10" y="0"/>
                      <a:pt x="7" y="0"/>
                      <a:pt x="5" y="3"/>
                    </a:cubicBezTo>
                    <a:cubicBezTo>
                      <a:pt x="2" y="6"/>
                      <a:pt x="0" y="11"/>
                      <a:pt x="0" y="16"/>
                    </a:cubicBezTo>
                    <a:lnTo>
                      <a:pt x="0" y="16"/>
                    </a:lnTo>
                    <a:lnTo>
                      <a:pt x="0" y="285"/>
                    </a:lnTo>
                    <a:lnTo>
                      <a:pt x="0" y="285"/>
                    </a:lnTo>
                    <a:cubicBezTo>
                      <a:pt x="0" y="288"/>
                      <a:pt x="0" y="288"/>
                      <a:pt x="0" y="290"/>
                    </a:cubicBezTo>
                    <a:cubicBezTo>
                      <a:pt x="2" y="290"/>
                      <a:pt x="2" y="290"/>
                      <a:pt x="2" y="290"/>
                    </a:cubicBezTo>
                    <a:cubicBezTo>
                      <a:pt x="5" y="293"/>
                      <a:pt x="7" y="293"/>
                      <a:pt x="7" y="293"/>
                    </a:cubicBezTo>
                    <a:cubicBezTo>
                      <a:pt x="10" y="293"/>
                      <a:pt x="15" y="293"/>
                      <a:pt x="18" y="293"/>
                    </a:cubicBezTo>
                    <a:cubicBezTo>
                      <a:pt x="21" y="293"/>
                      <a:pt x="23" y="293"/>
                      <a:pt x="26" y="293"/>
                    </a:cubicBezTo>
                    <a:cubicBezTo>
                      <a:pt x="29" y="293"/>
                      <a:pt x="31" y="293"/>
                      <a:pt x="31" y="290"/>
                    </a:cubicBezTo>
                    <a:cubicBezTo>
                      <a:pt x="34" y="290"/>
                      <a:pt x="34" y="290"/>
                      <a:pt x="34" y="290"/>
                    </a:cubicBezTo>
                    <a:cubicBezTo>
                      <a:pt x="37" y="288"/>
                      <a:pt x="37" y="288"/>
                      <a:pt x="37" y="285"/>
                    </a:cubicBezTo>
                    <a:lnTo>
                      <a:pt x="37" y="285"/>
                    </a:lnTo>
                    <a:lnTo>
                      <a:pt x="37" y="110"/>
                    </a:lnTo>
                    <a:lnTo>
                      <a:pt x="37" y="110"/>
                    </a:lnTo>
                    <a:cubicBezTo>
                      <a:pt x="37" y="99"/>
                      <a:pt x="37" y="86"/>
                      <a:pt x="37" y="76"/>
                    </a:cubicBezTo>
                    <a:cubicBezTo>
                      <a:pt x="37" y="65"/>
                      <a:pt x="37" y="54"/>
                      <a:pt x="34" y="43"/>
                    </a:cubicBezTo>
                    <a:lnTo>
                      <a:pt x="34" y="43"/>
                    </a:lnTo>
                    <a:lnTo>
                      <a:pt x="37" y="43"/>
                    </a:lnTo>
                    <a:lnTo>
                      <a:pt x="37" y="43"/>
                    </a:lnTo>
                    <a:cubicBezTo>
                      <a:pt x="39" y="52"/>
                      <a:pt x="45" y="62"/>
                      <a:pt x="50" y="70"/>
                    </a:cubicBezTo>
                    <a:cubicBezTo>
                      <a:pt x="52" y="81"/>
                      <a:pt x="58" y="89"/>
                      <a:pt x="63" y="97"/>
                    </a:cubicBezTo>
                    <a:lnTo>
                      <a:pt x="63" y="97"/>
                    </a:lnTo>
                    <a:lnTo>
                      <a:pt x="153" y="264"/>
                    </a:lnTo>
                    <a:lnTo>
                      <a:pt x="153" y="264"/>
                    </a:lnTo>
                    <a:cubicBezTo>
                      <a:pt x="158" y="269"/>
                      <a:pt x="161" y="275"/>
                      <a:pt x="164" y="277"/>
                    </a:cubicBezTo>
                    <a:cubicBezTo>
                      <a:pt x="166" y="282"/>
                      <a:pt x="169" y="285"/>
                      <a:pt x="172" y="288"/>
                    </a:cubicBezTo>
                    <a:cubicBezTo>
                      <a:pt x="174" y="290"/>
                      <a:pt x="177" y="290"/>
                      <a:pt x="179" y="290"/>
                    </a:cubicBezTo>
                    <a:cubicBezTo>
                      <a:pt x="182" y="293"/>
                      <a:pt x="185" y="293"/>
                      <a:pt x="187" y="293"/>
                    </a:cubicBezTo>
                    <a:lnTo>
                      <a:pt x="187" y="293"/>
                    </a:lnTo>
                    <a:lnTo>
                      <a:pt x="201" y="293"/>
                    </a:lnTo>
                    <a:lnTo>
                      <a:pt x="201" y="293"/>
                    </a:lnTo>
                    <a:cubicBezTo>
                      <a:pt x="203" y="293"/>
                      <a:pt x="206" y="293"/>
                      <a:pt x="206" y="293"/>
                    </a:cubicBezTo>
                    <a:cubicBezTo>
                      <a:pt x="209" y="290"/>
                      <a:pt x="211" y="290"/>
                      <a:pt x="211" y="288"/>
                    </a:cubicBezTo>
                    <a:cubicBezTo>
                      <a:pt x="214" y="288"/>
                      <a:pt x="214" y="285"/>
                      <a:pt x="217" y="282"/>
                    </a:cubicBezTo>
                    <a:cubicBezTo>
                      <a:pt x="217" y="282"/>
                      <a:pt x="217" y="280"/>
                      <a:pt x="217" y="277"/>
                    </a:cubicBezTo>
                    <a:lnTo>
                      <a:pt x="217" y="277"/>
                    </a:lnTo>
                    <a:lnTo>
                      <a:pt x="217" y="6"/>
                    </a:lnTo>
                    <a:lnTo>
                      <a:pt x="217" y="6"/>
                    </a:lnTo>
                    <a:cubicBezTo>
                      <a:pt x="217" y="6"/>
                      <a:pt x="217" y="6"/>
                      <a:pt x="217" y="3"/>
                    </a:cubicBezTo>
                    <a:cubicBezTo>
                      <a:pt x="217" y="3"/>
                      <a:pt x="214" y="3"/>
                      <a:pt x="214" y="0"/>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8" name="Freeform 33">
              <a:extLst>
                <a:ext uri="{FF2B5EF4-FFF2-40B4-BE49-F238E27FC236}">
                  <a16:creationId xmlns:a16="http://schemas.microsoft.com/office/drawing/2014/main" id="{B91D4A84-AA7D-494D-AF78-F227202DE351}"/>
                </a:ext>
              </a:extLst>
            </p:cNvPr>
            <p:cNvSpPr>
              <a:spLocks noChangeArrowheads="1"/>
            </p:cNvSpPr>
            <p:nvPr/>
          </p:nvSpPr>
          <p:spPr bwMode="auto">
            <a:xfrm>
              <a:off x="3732213" y="628650"/>
              <a:ext cx="968375" cy="981075"/>
            </a:xfrm>
            <a:custGeom>
              <a:avLst/>
              <a:gdLst>
                <a:gd name="T0" fmla="*/ 1962 w 2690"/>
                <a:gd name="T1" fmla="*/ 1023 h 2725"/>
                <a:gd name="T2" fmla="*/ 1962 w 2690"/>
                <a:gd name="T3" fmla="*/ 1654 h 2725"/>
                <a:gd name="T4" fmla="*/ 2055 w 2690"/>
                <a:gd name="T5" fmla="*/ 1747 h 2725"/>
                <a:gd name="T6" fmla="*/ 2309 w 2690"/>
                <a:gd name="T7" fmla="*/ 1747 h 2725"/>
                <a:gd name="T8" fmla="*/ 2389 w 2690"/>
                <a:gd name="T9" fmla="*/ 1654 h 2725"/>
                <a:gd name="T10" fmla="*/ 2309 w 2690"/>
                <a:gd name="T11" fmla="*/ 1556 h 2725"/>
                <a:gd name="T12" fmla="*/ 2147 w 2690"/>
                <a:gd name="T13" fmla="*/ 1023 h 2725"/>
                <a:gd name="T14" fmla="*/ 2055 w 2690"/>
                <a:gd name="T15" fmla="*/ 948 h 2725"/>
                <a:gd name="T16" fmla="*/ 2055 w 2690"/>
                <a:gd name="T17" fmla="*/ 948 h 2725"/>
                <a:gd name="T18" fmla="*/ 1503 w 2690"/>
                <a:gd name="T19" fmla="*/ 948 h 2725"/>
                <a:gd name="T20" fmla="*/ 1410 w 2690"/>
                <a:gd name="T21" fmla="*/ 1023 h 2725"/>
                <a:gd name="T22" fmla="*/ 1410 w 2690"/>
                <a:gd name="T23" fmla="*/ 1654 h 2725"/>
                <a:gd name="T24" fmla="*/ 1503 w 2690"/>
                <a:gd name="T25" fmla="*/ 1747 h 2725"/>
                <a:gd name="T26" fmla="*/ 1759 w 2690"/>
                <a:gd name="T27" fmla="*/ 1747 h 2725"/>
                <a:gd name="T28" fmla="*/ 1759 w 2690"/>
                <a:gd name="T29" fmla="*/ 1556 h 2725"/>
                <a:gd name="T30" fmla="*/ 1596 w 2690"/>
                <a:gd name="T31" fmla="*/ 1556 h 2725"/>
                <a:gd name="T32" fmla="*/ 1596 w 2690"/>
                <a:gd name="T33" fmla="*/ 1023 h 2725"/>
                <a:gd name="T34" fmla="*/ 1503 w 2690"/>
                <a:gd name="T35" fmla="*/ 948 h 2725"/>
                <a:gd name="T36" fmla="*/ 1503 w 2690"/>
                <a:gd name="T37" fmla="*/ 948 h 2725"/>
                <a:gd name="T38" fmla="*/ 786 w 2690"/>
                <a:gd name="T39" fmla="*/ 1578 h 2725"/>
                <a:gd name="T40" fmla="*/ 868 w 2690"/>
                <a:gd name="T41" fmla="*/ 1526 h 2725"/>
                <a:gd name="T42" fmla="*/ 1016 w 2690"/>
                <a:gd name="T43" fmla="*/ 1191 h 2725"/>
                <a:gd name="T44" fmla="*/ 1034 w 2690"/>
                <a:gd name="T45" fmla="*/ 1456 h 2725"/>
                <a:gd name="T46" fmla="*/ 1034 w 2690"/>
                <a:gd name="T47" fmla="*/ 1679 h 2725"/>
                <a:gd name="T48" fmla="*/ 1220 w 2690"/>
                <a:gd name="T49" fmla="*/ 1679 h 2725"/>
                <a:gd name="T50" fmla="*/ 1220 w 2690"/>
                <a:gd name="T51" fmla="*/ 1456 h 2725"/>
                <a:gd name="T52" fmla="*/ 1175 w 2690"/>
                <a:gd name="T53" fmla="*/ 1036 h 2725"/>
                <a:gd name="T54" fmla="*/ 902 w 2690"/>
                <a:gd name="T55" fmla="*/ 1028 h 2725"/>
                <a:gd name="T56" fmla="*/ 783 w 2690"/>
                <a:gd name="T57" fmla="*/ 1315 h 2725"/>
                <a:gd name="T58" fmla="*/ 663 w 2690"/>
                <a:gd name="T59" fmla="*/ 1028 h 2725"/>
                <a:gd name="T60" fmla="*/ 393 w 2690"/>
                <a:gd name="T61" fmla="*/ 1036 h 2725"/>
                <a:gd name="T62" fmla="*/ 348 w 2690"/>
                <a:gd name="T63" fmla="*/ 1456 h 2725"/>
                <a:gd name="T64" fmla="*/ 348 w 2690"/>
                <a:gd name="T65" fmla="*/ 1679 h 2725"/>
                <a:gd name="T66" fmla="*/ 533 w 2690"/>
                <a:gd name="T67" fmla="*/ 1679 h 2725"/>
                <a:gd name="T68" fmla="*/ 533 w 2690"/>
                <a:gd name="T69" fmla="*/ 1456 h 2725"/>
                <a:gd name="T70" fmla="*/ 552 w 2690"/>
                <a:gd name="T71" fmla="*/ 1191 h 2725"/>
                <a:gd name="T72" fmla="*/ 700 w 2690"/>
                <a:gd name="T73" fmla="*/ 1526 h 2725"/>
                <a:gd name="T74" fmla="*/ 700 w 2690"/>
                <a:gd name="T75" fmla="*/ 1526 h 2725"/>
                <a:gd name="T76" fmla="*/ 0 w 2690"/>
                <a:gd name="T77" fmla="*/ 1359 h 2725"/>
                <a:gd name="T78" fmla="*/ 0 w 2690"/>
                <a:gd name="T79" fmla="*/ 1359 h 2725"/>
                <a:gd name="T80" fmla="*/ 2689 w 2690"/>
                <a:gd name="T81" fmla="*/ 1359 h 2725"/>
                <a:gd name="T82" fmla="*/ 0 w 2690"/>
                <a:gd name="T83" fmla="*/ 1359 h 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90" h="2725">
                  <a:moveTo>
                    <a:pt x="2055" y="948"/>
                  </a:moveTo>
                  <a:cubicBezTo>
                    <a:pt x="2005" y="948"/>
                    <a:pt x="1962" y="969"/>
                    <a:pt x="1962" y="1023"/>
                  </a:cubicBezTo>
                  <a:lnTo>
                    <a:pt x="1962" y="1023"/>
                  </a:lnTo>
                  <a:lnTo>
                    <a:pt x="1962" y="1654"/>
                  </a:lnTo>
                  <a:lnTo>
                    <a:pt x="1962" y="1654"/>
                  </a:lnTo>
                  <a:cubicBezTo>
                    <a:pt x="1962" y="1705"/>
                    <a:pt x="2005" y="1747"/>
                    <a:pt x="2055" y="1747"/>
                  </a:cubicBezTo>
                  <a:lnTo>
                    <a:pt x="2055" y="1747"/>
                  </a:lnTo>
                  <a:lnTo>
                    <a:pt x="2309" y="1747"/>
                  </a:lnTo>
                  <a:lnTo>
                    <a:pt x="2309" y="1747"/>
                  </a:lnTo>
                  <a:cubicBezTo>
                    <a:pt x="2363" y="1747"/>
                    <a:pt x="2389" y="1702"/>
                    <a:pt x="2389" y="1654"/>
                  </a:cubicBezTo>
                  <a:cubicBezTo>
                    <a:pt x="2389" y="1602"/>
                    <a:pt x="2363" y="1556"/>
                    <a:pt x="2309" y="1556"/>
                  </a:cubicBezTo>
                  <a:lnTo>
                    <a:pt x="2309" y="1556"/>
                  </a:lnTo>
                  <a:lnTo>
                    <a:pt x="2147" y="1556"/>
                  </a:lnTo>
                  <a:lnTo>
                    <a:pt x="2147" y="1023"/>
                  </a:lnTo>
                  <a:lnTo>
                    <a:pt x="2147" y="1023"/>
                  </a:lnTo>
                  <a:cubicBezTo>
                    <a:pt x="2147" y="969"/>
                    <a:pt x="2102" y="948"/>
                    <a:pt x="2055" y="948"/>
                  </a:cubicBezTo>
                  <a:lnTo>
                    <a:pt x="2055" y="948"/>
                  </a:lnTo>
                  <a:lnTo>
                    <a:pt x="2055" y="948"/>
                  </a:lnTo>
                  <a:lnTo>
                    <a:pt x="2055" y="948"/>
                  </a:lnTo>
                  <a:close/>
                  <a:moveTo>
                    <a:pt x="1503" y="948"/>
                  </a:moveTo>
                  <a:cubicBezTo>
                    <a:pt x="1455" y="948"/>
                    <a:pt x="1410" y="969"/>
                    <a:pt x="1410" y="1023"/>
                  </a:cubicBezTo>
                  <a:lnTo>
                    <a:pt x="1410" y="1023"/>
                  </a:lnTo>
                  <a:lnTo>
                    <a:pt x="1410" y="1654"/>
                  </a:lnTo>
                  <a:lnTo>
                    <a:pt x="1410" y="1654"/>
                  </a:lnTo>
                  <a:cubicBezTo>
                    <a:pt x="1410" y="1705"/>
                    <a:pt x="1452" y="1747"/>
                    <a:pt x="1503" y="1747"/>
                  </a:cubicBezTo>
                  <a:lnTo>
                    <a:pt x="1503" y="1747"/>
                  </a:lnTo>
                  <a:lnTo>
                    <a:pt x="1759" y="1747"/>
                  </a:lnTo>
                  <a:lnTo>
                    <a:pt x="1759" y="1747"/>
                  </a:lnTo>
                  <a:cubicBezTo>
                    <a:pt x="1813" y="1747"/>
                    <a:pt x="1842" y="1702"/>
                    <a:pt x="1842" y="1654"/>
                  </a:cubicBezTo>
                  <a:cubicBezTo>
                    <a:pt x="1842" y="1602"/>
                    <a:pt x="1813" y="1556"/>
                    <a:pt x="1759" y="1556"/>
                  </a:cubicBezTo>
                  <a:lnTo>
                    <a:pt x="1759" y="1556"/>
                  </a:lnTo>
                  <a:lnTo>
                    <a:pt x="1596" y="1556"/>
                  </a:lnTo>
                  <a:lnTo>
                    <a:pt x="1596" y="1023"/>
                  </a:lnTo>
                  <a:lnTo>
                    <a:pt x="1596" y="1023"/>
                  </a:lnTo>
                  <a:cubicBezTo>
                    <a:pt x="1596" y="969"/>
                    <a:pt x="1553" y="948"/>
                    <a:pt x="1503" y="948"/>
                  </a:cubicBezTo>
                  <a:lnTo>
                    <a:pt x="1503" y="948"/>
                  </a:lnTo>
                  <a:lnTo>
                    <a:pt x="1503" y="948"/>
                  </a:lnTo>
                  <a:lnTo>
                    <a:pt x="1503" y="948"/>
                  </a:lnTo>
                  <a:close/>
                  <a:moveTo>
                    <a:pt x="700" y="1526"/>
                  </a:moveTo>
                  <a:cubicBezTo>
                    <a:pt x="716" y="1561"/>
                    <a:pt x="750" y="1578"/>
                    <a:pt x="786" y="1578"/>
                  </a:cubicBezTo>
                  <a:cubicBezTo>
                    <a:pt x="820" y="1578"/>
                    <a:pt x="852" y="1561"/>
                    <a:pt x="868" y="1526"/>
                  </a:cubicBezTo>
                  <a:lnTo>
                    <a:pt x="868" y="1526"/>
                  </a:lnTo>
                  <a:lnTo>
                    <a:pt x="1016" y="1191"/>
                  </a:lnTo>
                  <a:lnTo>
                    <a:pt x="1016" y="1191"/>
                  </a:lnTo>
                  <a:cubicBezTo>
                    <a:pt x="1026" y="1269"/>
                    <a:pt x="1034" y="1376"/>
                    <a:pt x="1034" y="1456"/>
                  </a:cubicBezTo>
                  <a:lnTo>
                    <a:pt x="1034" y="1456"/>
                  </a:lnTo>
                  <a:lnTo>
                    <a:pt x="1034" y="1679"/>
                  </a:lnTo>
                  <a:lnTo>
                    <a:pt x="1034" y="1679"/>
                  </a:lnTo>
                  <a:cubicBezTo>
                    <a:pt x="1034" y="1733"/>
                    <a:pt x="1077" y="1754"/>
                    <a:pt x="1127" y="1754"/>
                  </a:cubicBezTo>
                  <a:cubicBezTo>
                    <a:pt x="1175" y="1754"/>
                    <a:pt x="1220" y="1733"/>
                    <a:pt x="1220" y="1679"/>
                  </a:cubicBezTo>
                  <a:lnTo>
                    <a:pt x="1220" y="1679"/>
                  </a:lnTo>
                  <a:lnTo>
                    <a:pt x="1220" y="1456"/>
                  </a:lnTo>
                  <a:lnTo>
                    <a:pt x="1220" y="1456"/>
                  </a:lnTo>
                  <a:cubicBezTo>
                    <a:pt x="1220" y="1274"/>
                    <a:pt x="1185" y="1108"/>
                    <a:pt x="1175" y="1036"/>
                  </a:cubicBezTo>
                  <a:cubicBezTo>
                    <a:pt x="1161" y="974"/>
                    <a:pt x="1106" y="944"/>
                    <a:pt x="1040" y="944"/>
                  </a:cubicBezTo>
                  <a:cubicBezTo>
                    <a:pt x="984" y="944"/>
                    <a:pt x="931" y="971"/>
                    <a:pt x="902" y="1028"/>
                  </a:cubicBezTo>
                  <a:lnTo>
                    <a:pt x="902" y="1028"/>
                  </a:lnTo>
                  <a:lnTo>
                    <a:pt x="783" y="1315"/>
                  </a:lnTo>
                  <a:lnTo>
                    <a:pt x="663" y="1028"/>
                  </a:lnTo>
                  <a:lnTo>
                    <a:pt x="663" y="1028"/>
                  </a:lnTo>
                  <a:cubicBezTo>
                    <a:pt x="636" y="971"/>
                    <a:pt x="584" y="944"/>
                    <a:pt x="528" y="944"/>
                  </a:cubicBezTo>
                  <a:cubicBezTo>
                    <a:pt x="462" y="944"/>
                    <a:pt x="404" y="974"/>
                    <a:pt x="393" y="1036"/>
                  </a:cubicBezTo>
                  <a:cubicBezTo>
                    <a:pt x="380" y="1108"/>
                    <a:pt x="348" y="1274"/>
                    <a:pt x="348" y="1456"/>
                  </a:cubicBezTo>
                  <a:lnTo>
                    <a:pt x="348" y="1456"/>
                  </a:lnTo>
                  <a:lnTo>
                    <a:pt x="348" y="1679"/>
                  </a:lnTo>
                  <a:lnTo>
                    <a:pt x="348" y="1679"/>
                  </a:lnTo>
                  <a:cubicBezTo>
                    <a:pt x="348" y="1733"/>
                    <a:pt x="393" y="1754"/>
                    <a:pt x="441" y="1754"/>
                  </a:cubicBezTo>
                  <a:cubicBezTo>
                    <a:pt x="488" y="1754"/>
                    <a:pt x="533" y="1733"/>
                    <a:pt x="533" y="1679"/>
                  </a:cubicBezTo>
                  <a:lnTo>
                    <a:pt x="533" y="1679"/>
                  </a:lnTo>
                  <a:lnTo>
                    <a:pt x="533" y="1456"/>
                  </a:lnTo>
                  <a:lnTo>
                    <a:pt x="533" y="1456"/>
                  </a:lnTo>
                  <a:cubicBezTo>
                    <a:pt x="533" y="1376"/>
                    <a:pt x="539" y="1269"/>
                    <a:pt x="552" y="1191"/>
                  </a:cubicBezTo>
                  <a:lnTo>
                    <a:pt x="552" y="1191"/>
                  </a:lnTo>
                  <a:lnTo>
                    <a:pt x="700" y="1526"/>
                  </a:lnTo>
                  <a:lnTo>
                    <a:pt x="700" y="1526"/>
                  </a:lnTo>
                  <a:lnTo>
                    <a:pt x="700" y="1526"/>
                  </a:lnTo>
                  <a:close/>
                  <a:moveTo>
                    <a:pt x="0" y="1359"/>
                  </a:moveTo>
                  <a:lnTo>
                    <a:pt x="0" y="1359"/>
                  </a:lnTo>
                  <a:lnTo>
                    <a:pt x="0" y="1359"/>
                  </a:lnTo>
                  <a:lnTo>
                    <a:pt x="0" y="1359"/>
                  </a:lnTo>
                  <a:cubicBezTo>
                    <a:pt x="0" y="608"/>
                    <a:pt x="602" y="0"/>
                    <a:pt x="1346" y="0"/>
                  </a:cubicBezTo>
                  <a:cubicBezTo>
                    <a:pt x="2088" y="0"/>
                    <a:pt x="2689" y="608"/>
                    <a:pt x="2689" y="1359"/>
                  </a:cubicBezTo>
                  <a:cubicBezTo>
                    <a:pt x="2689" y="2111"/>
                    <a:pt x="2088" y="2724"/>
                    <a:pt x="1346" y="2724"/>
                  </a:cubicBezTo>
                  <a:cubicBezTo>
                    <a:pt x="602" y="2724"/>
                    <a:pt x="0" y="2111"/>
                    <a:pt x="0" y="1359"/>
                  </a:cubicBez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pic>
        <p:nvPicPr>
          <p:cNvPr id="81" name="Picture 80">
            <a:extLst>
              <a:ext uri="{FF2B5EF4-FFF2-40B4-BE49-F238E27FC236}">
                <a16:creationId xmlns:a16="http://schemas.microsoft.com/office/drawing/2014/main" id="{A20E2EF2-B666-6449-B305-B548C05C481F}"/>
              </a:ext>
            </a:extLst>
          </p:cNvPr>
          <p:cNvPicPr>
            <a:picLocks noChangeAspect="1"/>
          </p:cNvPicPr>
          <p:nvPr userDrawn="1"/>
        </p:nvPicPr>
        <p:blipFill>
          <a:blip r:embed="rId3"/>
          <a:stretch>
            <a:fillRect/>
          </a:stretch>
        </p:blipFill>
        <p:spPr>
          <a:xfrm>
            <a:off x="9803350" y="6142752"/>
            <a:ext cx="1934657" cy="287148"/>
          </a:xfrm>
          <a:prstGeom prst="rect">
            <a:avLst/>
          </a:prstGeom>
        </p:spPr>
      </p:pic>
      <p:pic>
        <p:nvPicPr>
          <p:cNvPr id="4" name="Picture 3">
            <a:extLst>
              <a:ext uri="{FF2B5EF4-FFF2-40B4-BE49-F238E27FC236}">
                <a16:creationId xmlns:a16="http://schemas.microsoft.com/office/drawing/2014/main" id="{20CBD4C6-1440-BE45-85EC-684DF0A71917}"/>
              </a:ext>
            </a:extLst>
          </p:cNvPr>
          <p:cNvPicPr>
            <a:picLocks noChangeAspect="1"/>
          </p:cNvPicPr>
          <p:nvPr userDrawn="1"/>
        </p:nvPicPr>
        <p:blipFill>
          <a:blip r:embed="rId4"/>
          <a:stretch>
            <a:fillRect/>
          </a:stretch>
        </p:blipFill>
        <p:spPr>
          <a:xfrm>
            <a:off x="11266335" y="268575"/>
            <a:ext cx="2882900" cy="1187076"/>
          </a:xfrm>
          <a:prstGeom prst="rect">
            <a:avLst/>
          </a:prstGeom>
        </p:spPr>
      </p:pic>
    </p:spTree>
    <p:extLst>
      <p:ext uri="{BB962C8B-B14F-4D97-AF65-F5344CB8AC3E}">
        <p14:creationId xmlns:p14="http://schemas.microsoft.com/office/powerpoint/2010/main" val="22616807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C49CB0-F896-B147-9658-DD1C01FC74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xt Placeholder 2">
            <a:extLst>
              <a:ext uri="{FF2B5EF4-FFF2-40B4-BE49-F238E27FC236}">
                <a16:creationId xmlns:a16="http://schemas.microsoft.com/office/drawing/2014/main" id="{A2703625-E07F-E546-B491-42249F87BB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199362670"/>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91" r:id="rId3"/>
    <p:sldLayoutId id="2147483692" r:id="rId4"/>
    <p:sldLayoutId id="2147483693" r:id="rId5"/>
    <p:sldLayoutId id="2147483694" r:id="rId6"/>
    <p:sldLayoutId id="2147483695" r:id="rId7"/>
    <p:sldLayoutId id="2147483696" r:id="rId8"/>
    <p:sldLayoutId id="2147483659" r:id="rId9"/>
    <p:sldLayoutId id="2147483697" r:id="rId10"/>
    <p:sldLayoutId id="2147483698" r:id="rId11"/>
    <p:sldLayoutId id="2147483666" r:id="rId12"/>
    <p:sldLayoutId id="2147483667" r:id="rId13"/>
    <p:sldLayoutId id="2147483673" r:id="rId14"/>
    <p:sldLayoutId id="2147483707" r:id="rId15"/>
    <p:sldLayoutId id="2147483669" r:id="rId16"/>
    <p:sldLayoutId id="2147483658" r:id="rId17"/>
    <p:sldLayoutId id="2147483655" r:id="rId18"/>
    <p:sldLayoutId id="2147483671" r:id="rId19"/>
    <p:sldLayoutId id="2147483660" r:id="rId20"/>
    <p:sldLayoutId id="2147483661" r:id="rId21"/>
    <p:sldLayoutId id="2147483662" r:id="rId22"/>
    <p:sldLayoutId id="2147483675" r:id="rId23"/>
    <p:sldLayoutId id="2147483678" r:id="rId24"/>
    <p:sldLayoutId id="2147483676" r:id="rId25"/>
    <p:sldLayoutId id="2147483677" r:id="rId26"/>
    <p:sldLayoutId id="2147483679" r:id="rId27"/>
    <p:sldLayoutId id="2147483680" r:id="rId28"/>
    <p:sldLayoutId id="2147483681" r:id="rId29"/>
    <p:sldLayoutId id="2147483670" r:id="rId30"/>
    <p:sldLayoutId id="2147483663" r:id="rId31"/>
    <p:sldLayoutId id="2147483683" r:id="rId32"/>
    <p:sldLayoutId id="2147483705" r:id="rId33"/>
    <p:sldLayoutId id="2147483685" r:id="rId34"/>
    <p:sldLayoutId id="2147483704" r:id="rId35"/>
    <p:sldLayoutId id="2147483686" r:id="rId36"/>
    <p:sldLayoutId id="2147483687" r:id="rId37"/>
    <p:sldLayoutId id="2147483703" r:id="rId38"/>
    <p:sldLayoutId id="2147483689" r:id="rId39"/>
    <p:sldLayoutId id="2147483706" r:id="rId40"/>
    <p:sldLayoutId id="2147483668" r:id="rId41"/>
    <p:sldLayoutId id="2147483699" r:id="rId42"/>
    <p:sldLayoutId id="2147483700" r:id="rId43"/>
    <p:sldLayoutId id="2147483701" r:id="rId44"/>
    <p:sldLayoutId id="2147483702" r:id="rId45"/>
    <p:sldLayoutId id="2147483674" r:id="rId46"/>
    <p:sldLayoutId id="2147483672" r:id="rId47"/>
    <p:sldLayoutId id="2147483664" r:id="rId48"/>
  </p:sldLayoutIdLst>
  <p:hf hdr="0" ftr="0" dt="0"/>
  <p:txStyles>
    <p:titleStyle>
      <a:lvl1pPr algn="l" defTabSz="914400" rtl="0" eaLnBrk="1" latinLnBrk="0" hangingPunct="1">
        <a:lnSpc>
          <a:spcPct val="90000"/>
        </a:lnSpc>
        <a:spcBef>
          <a:spcPct val="0"/>
        </a:spcBef>
        <a:buNone/>
        <a:defRPr sz="4400" b="0" i="0" kern="1200">
          <a:solidFill>
            <a:srgbClr val="23318E"/>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3318E"/>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3318E"/>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3318E"/>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3318E"/>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3318E"/>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eur03.safelinks.protection.outlook.com/?url=https%3A%2F%2Fjulkaisut.valtioneuvosto.fi%2Fhandle%2F10024%2F164025&amp;data=05%7C02%7CEsa.Iivonen%40mll.fi%7Cdd28a06a073b457d6a8708dc20ae78b0%7Cc76a02d4bb26466d8b8f135ed699f407%7C0%7C0%7C638421180935632366%7CUnknown%7CTWFpbGZsb3d8eyJWIjoiMC4wLjAwMDAiLCJQIjoiV2luMzIiLCJBTiI6Ik1haWwiLCJXVCI6Mn0%3D%7C0%7C%7C%7C&amp;sdata=nqdmn8sEY6OaLMe7uicNGJNTohJnXWbOnb9Nd0JjL0c%3D&amp;reserved=0" TargetMode="External"/><Relationship Id="rId2" Type="http://schemas.openxmlformats.org/officeDocument/2006/relationships/hyperlink" Target="https://www.soste.fi/uutiset/soste-selvitti-hallituksen-leikkausten-vaikutukset-maakunnittain-lahes-17-000-uutta-alaikaista-tippuu-koyhyysrajan-alle/mukaan"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s://itla.fi/lapsiperhekoyhyys-datana/"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hyperlink" Target="http://urn.fi/URN:ISBN:978-952-00-5417-5" TargetMode="External"/><Relationship Id="rId3" Type="http://schemas.openxmlformats.org/officeDocument/2006/relationships/hyperlink" Target="https://www.soste.fi/uutiset/soste-selvitti-hallituksen-leikkausten-vaikutukset-maakunnittain-lahes-17-000-uutta-alaikaista-tippuu-koyhyysrajan-alle/" TargetMode="External"/><Relationship Id="rId7" Type="http://schemas.openxmlformats.org/officeDocument/2006/relationships/hyperlink" Target="https://um.fi/documents/35732/0/CRC_C_FIN_CO_5-6_fi+%281%29.pdf/f8e9c156-5172-0834-d6c7-201066cbc9f2?t=1691047057189" TargetMode="External"/><Relationship Id="rId2" Type="http://schemas.openxmlformats.org/officeDocument/2006/relationships/hyperlink" Target="https://itla.fi/lapsiperhekoyhyys-datana/" TargetMode="External"/><Relationship Id="rId1" Type="http://schemas.openxmlformats.org/officeDocument/2006/relationships/slideLayout" Target="../slideLayouts/slideLayout12.xml"/><Relationship Id="rId6" Type="http://schemas.openxmlformats.org/officeDocument/2006/relationships/hyperlink" Target="https://valtioneuvosto.fi/-/10616/lainsaadannon-arviointineuvosto-sosiaaliturvamuutoksista-merkittavien-uudistusten-valmisteluun-varattava-aikaa-ja-resursseja" TargetMode="External"/><Relationship Id="rId5" Type="http://schemas.openxmlformats.org/officeDocument/2006/relationships/hyperlink" Target="https://stm.fi/-/sosiaaliturvamuutosten-yhteisvaikutusten-arviointi-on-valmistunut" TargetMode="External"/><Relationship Id="rId4" Type="http://schemas.openxmlformats.org/officeDocument/2006/relationships/hyperlink" Target="https://julkaisut.valtioneuvosto.fi/handle/10024/164025" TargetMode="External"/><Relationship Id="rId9" Type="http://schemas.openxmlformats.org/officeDocument/2006/relationships/hyperlink" Target="https://urn.fi/URN:ISBN:978-952-302-671-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eoppiva.fi/koulutukset/lapsen-oikeudet-lapsivaikutusten-arviointi-ja-lapsibudjetointi/" TargetMode="External"/><Relationship Id="rId3" Type="http://schemas.openxmlformats.org/officeDocument/2006/relationships/hyperlink" Target="https://www.mll.fi/blogi/sosiaaliturvan-leikkauksilla-on-pitkakestoiset-vaikutukset-lapsiin/?post_date=20230926150048" TargetMode="External"/><Relationship Id="rId7" Type="http://schemas.openxmlformats.org/officeDocument/2006/relationships/hyperlink" Target="http://urn.fi/URN:ISBN:978-952-383-166-7" TargetMode="External"/><Relationship Id="rId2" Type="http://schemas.openxmlformats.org/officeDocument/2006/relationships/hyperlink" Target="https://helda.helsinki.fi/server/api/core/bitstreams/56fc2994-9d4c-4619-b4e9-4c5c499e387f/content" TargetMode="External"/><Relationship Id="rId1" Type="http://schemas.openxmlformats.org/officeDocument/2006/relationships/slideLayout" Target="../slideLayouts/slideLayout12.xml"/><Relationship Id="rId6" Type="http://schemas.openxmlformats.org/officeDocument/2006/relationships/hyperlink" Target="http://urn.fi/URN:ISBN:978-952-383-378-4" TargetMode="External"/><Relationship Id="rId5" Type="http://schemas.openxmlformats.org/officeDocument/2006/relationships/hyperlink" Target="https://www.mll.fi/blogi/lasten-omaishoitajien-tilannetta-ei-saa-heikentaa-lainsaadannon-uudistuksissa/?post_date=20231024130940" TargetMode="External"/><Relationship Id="rId4" Type="http://schemas.openxmlformats.org/officeDocument/2006/relationships/hyperlink" Target="https://www.hs.fi/mielipide/art-2000009918689.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kirsi.pollari@mll.fi" TargetMode="External"/><Relationship Id="rId2" Type="http://schemas.openxmlformats.org/officeDocument/2006/relationships/hyperlink" Target="mailto:esa.iivonen@mll.fi"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FBCBAA-8B07-694D-B33E-1EFFA942856F}"/>
              </a:ext>
            </a:extLst>
          </p:cNvPr>
          <p:cNvSpPr>
            <a:spLocks noGrp="1"/>
          </p:cNvSpPr>
          <p:nvPr>
            <p:ph type="ctrTitle"/>
          </p:nvPr>
        </p:nvSpPr>
        <p:spPr>
          <a:xfrm>
            <a:off x="2729178" y="985962"/>
            <a:ext cx="6884633" cy="1486894"/>
          </a:xfrm>
        </p:spPr>
        <p:txBody>
          <a:bodyPr/>
          <a:lstStyle/>
          <a:p>
            <a:pPr>
              <a:lnSpc>
                <a:spcPts val="4600"/>
              </a:lnSpc>
            </a:pPr>
            <a:r>
              <a:rPr lang="fi-FI" sz="4000" b="1"/>
              <a:t>Lapsiperheiden sosiaaliturva, toimeentulo ja köyhyys</a:t>
            </a:r>
          </a:p>
        </p:txBody>
      </p:sp>
      <p:sp>
        <p:nvSpPr>
          <p:cNvPr id="2" name="Subtitle 1">
            <a:extLst>
              <a:ext uri="{FF2B5EF4-FFF2-40B4-BE49-F238E27FC236}">
                <a16:creationId xmlns:a16="http://schemas.microsoft.com/office/drawing/2014/main" id="{F2BEE846-BAC6-F441-AEF4-2E03C76D7594}"/>
              </a:ext>
            </a:extLst>
          </p:cNvPr>
          <p:cNvSpPr>
            <a:spLocks noGrp="1"/>
          </p:cNvSpPr>
          <p:nvPr>
            <p:ph type="subTitle" idx="1"/>
          </p:nvPr>
        </p:nvSpPr>
        <p:spPr>
          <a:xfrm>
            <a:off x="2729178" y="3182472"/>
            <a:ext cx="6884633" cy="1655342"/>
          </a:xfrm>
        </p:spPr>
        <p:txBody>
          <a:bodyPr>
            <a:normAutofit/>
          </a:bodyPr>
          <a:lstStyle/>
          <a:p>
            <a:r>
              <a:rPr lang="fi-FI" dirty="0"/>
              <a:t>Vaikuttamisen tukiaineisto 22.2.2024</a:t>
            </a:r>
          </a:p>
        </p:txBody>
      </p:sp>
    </p:spTree>
    <p:extLst>
      <p:ext uri="{BB962C8B-B14F-4D97-AF65-F5344CB8AC3E}">
        <p14:creationId xmlns:p14="http://schemas.microsoft.com/office/powerpoint/2010/main" val="1822095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CD35AD-8C0C-4201-9D53-BEED6976164D}"/>
              </a:ext>
            </a:extLst>
          </p:cNvPr>
          <p:cNvSpPr>
            <a:spLocks noGrp="1"/>
          </p:cNvSpPr>
          <p:nvPr>
            <p:ph type="title"/>
          </p:nvPr>
        </p:nvSpPr>
        <p:spPr>
          <a:xfrm>
            <a:off x="1475101" y="315885"/>
            <a:ext cx="9073749" cy="757542"/>
          </a:xfrm>
        </p:spPr>
        <p:txBody>
          <a:bodyPr/>
          <a:lstStyle/>
          <a:p>
            <a:pPr>
              <a:lnSpc>
                <a:spcPts val="4000"/>
              </a:lnSpc>
            </a:pPr>
            <a:r>
              <a:rPr lang="fi-FI" sz="3200" b="1"/>
              <a:t>Lapsiperheiden köyhyyden taustalla 	</a:t>
            </a:r>
            <a:r>
              <a:rPr lang="fi-FI" sz="2400" b="1"/>
              <a:t>1/2	</a:t>
            </a:r>
            <a:r>
              <a:rPr lang="fi-FI" sz="3200"/>
              <a:t>	</a:t>
            </a:r>
          </a:p>
        </p:txBody>
      </p:sp>
      <p:sp>
        <p:nvSpPr>
          <p:cNvPr id="3" name="Tekstin paikkamerkki 2">
            <a:extLst>
              <a:ext uri="{FF2B5EF4-FFF2-40B4-BE49-F238E27FC236}">
                <a16:creationId xmlns:a16="http://schemas.microsoft.com/office/drawing/2014/main" id="{15EFD443-A698-4577-8B30-3B2F6176C603}"/>
              </a:ext>
            </a:extLst>
          </p:cNvPr>
          <p:cNvSpPr>
            <a:spLocks noGrp="1"/>
          </p:cNvSpPr>
          <p:nvPr>
            <p:ph type="body" sz="half" idx="2"/>
          </p:nvPr>
        </p:nvSpPr>
        <p:spPr>
          <a:xfrm>
            <a:off x="1454781" y="1463040"/>
            <a:ext cx="9438505" cy="4181302"/>
          </a:xfrm>
        </p:spPr>
        <p:txBody>
          <a:bodyPr/>
          <a:lstStyle/>
          <a:p>
            <a:pPr marL="457200" indent="-457200">
              <a:lnSpc>
                <a:spcPts val="3000"/>
              </a:lnSpc>
              <a:buFont typeface="Arial" pitchFamily="34" charset="0"/>
              <a:buChar char="•"/>
            </a:pPr>
            <a:r>
              <a:rPr lang="fi-FI" sz="2200" dirty="0">
                <a:solidFill>
                  <a:schemeClr val="tx1"/>
                </a:solidFill>
              </a:rPr>
              <a:t>Perusturvan matala taso ja lapsiperheiden toimeentuloetuuksien reaaliarvon lasku, sosiaaliturvan leikkaukset</a:t>
            </a:r>
          </a:p>
          <a:p>
            <a:pPr marL="457200" indent="-457200">
              <a:lnSpc>
                <a:spcPts val="3000"/>
              </a:lnSpc>
              <a:buFont typeface="Arial" pitchFamily="34" charset="0"/>
              <a:buChar char="•"/>
            </a:pPr>
            <a:r>
              <a:rPr lang="fi-FI" sz="2200" dirty="0">
                <a:solidFill>
                  <a:schemeClr val="tx1"/>
                </a:solidFill>
              </a:rPr>
              <a:t>Vanhempien työttömyys </a:t>
            </a:r>
          </a:p>
          <a:p>
            <a:pPr marL="457200" indent="-457200">
              <a:lnSpc>
                <a:spcPts val="3000"/>
              </a:lnSpc>
              <a:buFont typeface="Arial" pitchFamily="34" charset="0"/>
              <a:buChar char="•"/>
            </a:pPr>
            <a:r>
              <a:rPr lang="fi-FI" sz="2200" dirty="0">
                <a:solidFill>
                  <a:schemeClr val="tx1"/>
                </a:solidFill>
              </a:rPr>
              <a:t>Vanhempien työkyvyttömyys</a:t>
            </a:r>
          </a:p>
          <a:p>
            <a:pPr marL="457200" indent="-457200">
              <a:lnSpc>
                <a:spcPts val="3000"/>
              </a:lnSpc>
              <a:buFont typeface="Arial" pitchFamily="34" charset="0"/>
              <a:buChar char="•"/>
            </a:pPr>
            <a:r>
              <a:rPr lang="fi-FI" sz="2200" dirty="0">
                <a:solidFill>
                  <a:schemeClr val="tx1"/>
                </a:solidFill>
              </a:rPr>
              <a:t>Vanhempien opiskelu</a:t>
            </a:r>
          </a:p>
          <a:p>
            <a:pPr marL="457200" indent="-457200">
              <a:lnSpc>
                <a:spcPts val="3000"/>
              </a:lnSpc>
              <a:buFont typeface="Arial" pitchFamily="34" charset="0"/>
              <a:buChar char="•"/>
            </a:pPr>
            <a:r>
              <a:rPr lang="fi-FI" sz="2200" b="0" dirty="0">
                <a:solidFill>
                  <a:schemeClr val="tx1"/>
                </a:solidFill>
              </a:rPr>
              <a:t>Osa-aikatyö, pätkätyöt, matalapalkkaisuus. </a:t>
            </a:r>
            <a:r>
              <a:rPr lang="fi-FI" sz="2200" dirty="0">
                <a:solidFill>
                  <a:schemeClr val="tx1"/>
                </a:solidFill>
              </a:rPr>
              <a:t>Köyhyys työssäkäynnistä huolimatta on Suomessa nimenomaan lapsiperheitä koskeva ilmiö. </a:t>
            </a:r>
          </a:p>
          <a:p>
            <a:pPr>
              <a:lnSpc>
                <a:spcPts val="2900"/>
              </a:lnSpc>
              <a:buFont typeface="Arial" pitchFamily="34" charset="0"/>
              <a:buChar char="•"/>
            </a:pPr>
            <a:endParaRPr lang="fi-FI" dirty="0"/>
          </a:p>
        </p:txBody>
      </p:sp>
    </p:spTree>
    <p:extLst>
      <p:ext uri="{BB962C8B-B14F-4D97-AF65-F5344CB8AC3E}">
        <p14:creationId xmlns:p14="http://schemas.microsoft.com/office/powerpoint/2010/main" val="426378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CD35AD-8C0C-4201-9D53-BEED6976164D}"/>
              </a:ext>
            </a:extLst>
          </p:cNvPr>
          <p:cNvSpPr>
            <a:spLocks noGrp="1"/>
          </p:cNvSpPr>
          <p:nvPr>
            <p:ph type="title"/>
          </p:nvPr>
        </p:nvSpPr>
        <p:spPr>
          <a:xfrm>
            <a:off x="1475101" y="315884"/>
            <a:ext cx="9073749" cy="863377"/>
          </a:xfrm>
        </p:spPr>
        <p:txBody>
          <a:bodyPr/>
          <a:lstStyle/>
          <a:p>
            <a:pPr>
              <a:lnSpc>
                <a:spcPts val="4000"/>
              </a:lnSpc>
            </a:pPr>
            <a:r>
              <a:rPr lang="fi-FI" sz="3200" b="1"/>
              <a:t>Lapsiperheiden köyhyyden taustalla 	</a:t>
            </a:r>
            <a:r>
              <a:rPr lang="fi-FI" sz="2400" b="1"/>
              <a:t>2/2	</a:t>
            </a:r>
            <a:r>
              <a:rPr lang="fi-FI" sz="3200"/>
              <a:t>	</a:t>
            </a:r>
          </a:p>
        </p:txBody>
      </p:sp>
      <p:sp>
        <p:nvSpPr>
          <p:cNvPr id="3" name="Tekstin paikkamerkki 2">
            <a:extLst>
              <a:ext uri="{FF2B5EF4-FFF2-40B4-BE49-F238E27FC236}">
                <a16:creationId xmlns:a16="http://schemas.microsoft.com/office/drawing/2014/main" id="{15EFD443-A698-4577-8B30-3B2F6176C603}"/>
              </a:ext>
            </a:extLst>
          </p:cNvPr>
          <p:cNvSpPr>
            <a:spLocks noGrp="1"/>
          </p:cNvSpPr>
          <p:nvPr>
            <p:ph type="body" sz="half" idx="2"/>
          </p:nvPr>
        </p:nvSpPr>
        <p:spPr>
          <a:xfrm>
            <a:off x="1454781" y="1362141"/>
            <a:ext cx="10014407" cy="4561581"/>
          </a:xfrm>
        </p:spPr>
        <p:txBody>
          <a:bodyPr/>
          <a:lstStyle/>
          <a:p>
            <a:pPr marL="457200" indent="-457200">
              <a:lnSpc>
                <a:spcPts val="3000"/>
              </a:lnSpc>
              <a:buFont typeface="Arial" pitchFamily="34" charset="0"/>
              <a:buChar char="•"/>
            </a:pPr>
            <a:r>
              <a:rPr lang="fi-FI" sz="2000" dirty="0">
                <a:solidFill>
                  <a:schemeClr val="tx1"/>
                </a:solidFill>
              </a:rPr>
              <a:t>Lapsiperheiden tulonsiirtojen – kuten lapsilisän ja kotihoidon tuen - heikentyminen on siten koskenut köyhiä lapsiperheitä erityisen ankarasti. Tulonsiirtojen osuus</a:t>
            </a:r>
            <a:r>
              <a:rPr lang="fi-FI" sz="2000" b="0" dirty="0">
                <a:solidFill>
                  <a:schemeClr val="tx1"/>
                </a:solidFill>
              </a:rPr>
              <a:t> köyhien lapsiperheiden käytettävissä olevista tuloista on noin kolminkertainen muihin lapsiperheisiin verrattuna.</a:t>
            </a:r>
          </a:p>
          <a:p>
            <a:pPr marL="457200" indent="-457200">
              <a:lnSpc>
                <a:spcPts val="3000"/>
              </a:lnSpc>
              <a:buFont typeface="Arial" pitchFamily="34" charset="0"/>
              <a:buChar char="•"/>
            </a:pPr>
            <a:r>
              <a:rPr lang="fi-FI" sz="2000" dirty="0">
                <a:solidFill>
                  <a:schemeClr val="tx1"/>
                </a:solidFill>
              </a:rPr>
              <a:t>Yksinhuoltajuus </a:t>
            </a:r>
            <a:r>
              <a:rPr lang="fi-FI" sz="2000" b="0" dirty="0">
                <a:solidFill>
                  <a:schemeClr val="tx1"/>
                </a:solidFill>
              </a:rPr>
              <a:t>lisää merkittävästi köyhyysriskiä.  </a:t>
            </a:r>
          </a:p>
          <a:p>
            <a:pPr marL="457200" indent="-457200">
              <a:lnSpc>
                <a:spcPts val="3000"/>
              </a:lnSpc>
              <a:buFont typeface="Arial" pitchFamily="34" charset="0"/>
              <a:buChar char="•"/>
            </a:pPr>
            <a:r>
              <a:rPr lang="fi-FI" sz="2000" b="0" dirty="0">
                <a:solidFill>
                  <a:schemeClr val="tx1"/>
                </a:solidFill>
              </a:rPr>
              <a:t>Köyhät lapsiperheet ovat useammin </a:t>
            </a:r>
            <a:r>
              <a:rPr lang="fi-FI" sz="2000" dirty="0">
                <a:solidFill>
                  <a:schemeClr val="tx1"/>
                </a:solidFill>
              </a:rPr>
              <a:t>pikkulapsiperheitä</a:t>
            </a:r>
            <a:r>
              <a:rPr lang="fi-FI" sz="2000" b="0" dirty="0">
                <a:solidFill>
                  <a:schemeClr val="tx1"/>
                </a:solidFill>
              </a:rPr>
              <a:t>.</a:t>
            </a:r>
          </a:p>
          <a:p>
            <a:pPr marL="457200" indent="-457200">
              <a:lnSpc>
                <a:spcPts val="3000"/>
              </a:lnSpc>
              <a:buFont typeface="Arial" pitchFamily="34" charset="0"/>
              <a:buChar char="•"/>
            </a:pPr>
            <a:r>
              <a:rPr lang="fi-FI" sz="2000" b="0" dirty="0">
                <a:solidFill>
                  <a:schemeClr val="tx1"/>
                </a:solidFill>
              </a:rPr>
              <a:t>Köyhissä lapsiperheissä on </a:t>
            </a:r>
            <a:r>
              <a:rPr lang="fi-FI" sz="2000" dirty="0">
                <a:solidFill>
                  <a:schemeClr val="tx1"/>
                </a:solidFill>
              </a:rPr>
              <a:t>kolme tai sitä enemmän lapsia </a:t>
            </a:r>
            <a:r>
              <a:rPr lang="fi-FI" sz="2000" b="0" dirty="0">
                <a:solidFill>
                  <a:schemeClr val="tx1"/>
                </a:solidFill>
              </a:rPr>
              <a:t>selvästi useammin kuin keskituloisissa lapsiperheissä. </a:t>
            </a:r>
          </a:p>
          <a:p>
            <a:pPr marL="457200" indent="-457200">
              <a:lnSpc>
                <a:spcPts val="3000"/>
              </a:lnSpc>
              <a:buFont typeface="Arial" pitchFamily="34" charset="0"/>
              <a:buChar char="•"/>
            </a:pPr>
            <a:r>
              <a:rPr lang="fi-FI" sz="2000" dirty="0">
                <a:solidFill>
                  <a:schemeClr val="tx1"/>
                </a:solidFill>
              </a:rPr>
              <a:t>Ajankohtainen ongelma reaaliansioiden aleneminen, erityisen haastava tilanne pienipalkkaisilla lapsiperheillä</a:t>
            </a:r>
            <a:endParaRPr lang="fi-FI" sz="2000" b="0" dirty="0">
              <a:solidFill>
                <a:schemeClr val="tx1"/>
              </a:solidFill>
            </a:endParaRPr>
          </a:p>
          <a:p>
            <a:pPr>
              <a:lnSpc>
                <a:spcPts val="2900"/>
              </a:lnSpc>
              <a:buFont typeface="Arial" pitchFamily="34" charset="0"/>
              <a:buChar char="•"/>
            </a:pPr>
            <a:endParaRPr lang="fi-FI" dirty="0"/>
          </a:p>
        </p:txBody>
      </p:sp>
    </p:spTree>
    <p:extLst>
      <p:ext uri="{BB962C8B-B14F-4D97-AF65-F5344CB8AC3E}">
        <p14:creationId xmlns:p14="http://schemas.microsoft.com/office/powerpoint/2010/main" val="628057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147398-24D2-6977-0A00-FCA65AD1BD4D}"/>
              </a:ext>
            </a:extLst>
          </p:cNvPr>
          <p:cNvSpPr>
            <a:spLocks noGrp="1"/>
          </p:cNvSpPr>
          <p:nvPr>
            <p:ph type="title"/>
          </p:nvPr>
        </p:nvSpPr>
        <p:spPr>
          <a:xfrm>
            <a:off x="1475102" y="418012"/>
            <a:ext cx="8754538" cy="1053737"/>
          </a:xfrm>
        </p:spPr>
        <p:txBody>
          <a:bodyPr/>
          <a:lstStyle/>
          <a:p>
            <a:pPr>
              <a:lnSpc>
                <a:spcPts val="4000"/>
              </a:lnSpc>
            </a:pPr>
            <a:r>
              <a:rPr lang="fi-FI" sz="3200" b="1"/>
              <a:t>Elinkustannusten nousu on lisännyt </a:t>
            </a:r>
            <a:br>
              <a:rPr lang="fi-FI" sz="3200" b="1"/>
            </a:br>
            <a:r>
              <a:rPr lang="fi-FI" sz="3200" b="1"/>
              <a:t>lapsiperheiden köyhyyttä</a:t>
            </a:r>
            <a:endParaRPr lang="fi-FI" sz="3200"/>
          </a:p>
        </p:txBody>
      </p:sp>
      <p:sp>
        <p:nvSpPr>
          <p:cNvPr id="3" name="Tekstin paikkamerkki 2">
            <a:extLst>
              <a:ext uri="{FF2B5EF4-FFF2-40B4-BE49-F238E27FC236}">
                <a16:creationId xmlns:a16="http://schemas.microsoft.com/office/drawing/2014/main" id="{6E67DA34-709E-9AD6-E472-5EA7F93DFECB}"/>
              </a:ext>
            </a:extLst>
          </p:cNvPr>
          <p:cNvSpPr>
            <a:spLocks noGrp="1"/>
          </p:cNvSpPr>
          <p:nvPr>
            <p:ph type="body" sz="half" idx="2"/>
          </p:nvPr>
        </p:nvSpPr>
        <p:spPr>
          <a:xfrm>
            <a:off x="1345910" y="1698172"/>
            <a:ext cx="9012921" cy="3842468"/>
          </a:xfrm>
        </p:spPr>
        <p:txBody>
          <a:bodyPr/>
          <a:lstStyle/>
          <a:p>
            <a:pPr marL="342900" indent="-342900">
              <a:lnSpc>
                <a:spcPts val="3600"/>
              </a:lnSpc>
              <a:buFont typeface="Arial" panose="020B0604020202020204" pitchFamily="34" charset="0"/>
              <a:buChar char="•"/>
            </a:pPr>
            <a:r>
              <a:rPr lang="fi-FI" sz="2000" dirty="0">
                <a:solidFill>
                  <a:schemeClr val="tx1"/>
                </a:solidFill>
              </a:rPr>
              <a:t>Elinkustannusten voimakas nousu on lisännyt lapsiperheiden köyhyyttä. </a:t>
            </a:r>
          </a:p>
          <a:p>
            <a:pPr marL="342900" indent="-342900">
              <a:lnSpc>
                <a:spcPts val="3600"/>
              </a:lnSpc>
              <a:buFont typeface="Arial" panose="020B0604020202020204" pitchFamily="34" charset="0"/>
              <a:buChar char="•"/>
            </a:pPr>
            <a:r>
              <a:rPr lang="fi-FI" sz="2000" dirty="0">
                <a:solidFill>
                  <a:schemeClr val="tx1"/>
                </a:solidFill>
              </a:rPr>
              <a:t>Köyhissä lapsiperheissä oli viitebudjettiköyhyysmittarilla mitaten syksyllä 2022 yhteensä 129 000 lasta, joka on vajaat 13 % kaikista lapsista.</a:t>
            </a:r>
          </a:p>
          <a:p>
            <a:pPr marL="342900" indent="-342900">
              <a:lnSpc>
                <a:spcPts val="3600"/>
              </a:lnSpc>
              <a:buFont typeface="Arial" panose="020B0604020202020204" pitchFamily="34" charset="0"/>
              <a:buChar char="•"/>
            </a:pPr>
            <a:r>
              <a:rPr lang="fi-FI" sz="2000" dirty="0">
                <a:solidFill>
                  <a:schemeClr val="tx1"/>
                </a:solidFill>
              </a:rPr>
              <a:t>Köyhyysasteen nousu kohdistui erityisesti yhden aikuisen lapsiperheisiin. Yksinhuoltajaperheistä on hintojen nousun jälkeen 22 prosenttia köyhyysrajan alapuolella</a:t>
            </a:r>
          </a:p>
          <a:p>
            <a:endParaRPr lang="fi-FI" dirty="0"/>
          </a:p>
        </p:txBody>
      </p:sp>
    </p:spTree>
    <p:extLst>
      <p:ext uri="{BB962C8B-B14F-4D97-AF65-F5344CB8AC3E}">
        <p14:creationId xmlns:p14="http://schemas.microsoft.com/office/powerpoint/2010/main" val="116677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CC870-B34C-6976-A26C-3DB27BC640A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22381E4-FCAE-DE72-EBF4-3CD531648803}"/>
              </a:ext>
            </a:extLst>
          </p:cNvPr>
          <p:cNvSpPr>
            <a:spLocks noGrp="1"/>
          </p:cNvSpPr>
          <p:nvPr>
            <p:ph type="title"/>
          </p:nvPr>
        </p:nvSpPr>
        <p:spPr>
          <a:xfrm>
            <a:off x="1475102" y="418013"/>
            <a:ext cx="8754538" cy="679268"/>
          </a:xfrm>
        </p:spPr>
        <p:txBody>
          <a:bodyPr/>
          <a:lstStyle/>
          <a:p>
            <a:pPr>
              <a:lnSpc>
                <a:spcPts val="4000"/>
              </a:lnSpc>
            </a:pPr>
            <a:r>
              <a:rPr lang="fi-FI" sz="3200" b="1" dirty="0"/>
              <a:t>Sosiaaliturvan leikkauksista </a:t>
            </a:r>
            <a:r>
              <a:rPr lang="fi-FI" sz="2400" b="1" dirty="0"/>
              <a:t>1/2</a:t>
            </a:r>
          </a:p>
        </p:txBody>
      </p:sp>
      <p:sp>
        <p:nvSpPr>
          <p:cNvPr id="3" name="Tekstin paikkamerkki 2">
            <a:extLst>
              <a:ext uri="{FF2B5EF4-FFF2-40B4-BE49-F238E27FC236}">
                <a16:creationId xmlns:a16="http://schemas.microsoft.com/office/drawing/2014/main" id="{6179E8E4-DA40-0EE5-5B75-1EA1FBD5E1A5}"/>
              </a:ext>
            </a:extLst>
          </p:cNvPr>
          <p:cNvSpPr>
            <a:spLocks noGrp="1"/>
          </p:cNvSpPr>
          <p:nvPr>
            <p:ph type="body" sz="half" idx="2"/>
          </p:nvPr>
        </p:nvSpPr>
        <p:spPr>
          <a:xfrm>
            <a:off x="768096" y="1481328"/>
            <a:ext cx="10222992" cy="4059312"/>
          </a:xfrm>
        </p:spPr>
        <p:txBody>
          <a:bodyPr/>
          <a:lstStyle/>
          <a:p>
            <a:pPr marL="742950" indent="-285750">
              <a:lnSpc>
                <a:spcPts val="2800"/>
              </a:lnSpc>
              <a:spcAft>
                <a:spcPts val="800"/>
              </a:spcAft>
              <a:buFont typeface="Arial" panose="020B0604020202020204" pitchFamily="34" charset="0"/>
              <a:buChar char="•"/>
            </a:pPr>
            <a:r>
              <a:rPr lang="fi-FI" sz="2000" kern="100" dirty="0">
                <a:solidFill>
                  <a:schemeClr val="tx1"/>
                </a:solidFill>
                <a:effectLst/>
                <a:latin typeface="Lato" panose="020F0502020204030203" pitchFamily="34" charset="0"/>
                <a:ea typeface="Lato" panose="020F0502020204030203" pitchFamily="34" charset="0"/>
                <a:cs typeface="Lato" panose="020F0502020204030203" pitchFamily="34" charset="0"/>
              </a:rPr>
              <a:t>Sosiaaliturvaan on tehty useita leikkauksia, jotka vaikuttavat moneen lapsiperheeseen: mm. </a:t>
            </a:r>
            <a:r>
              <a:rPr lang="fi-FI" sz="2000" i="1" kern="100" dirty="0">
                <a:solidFill>
                  <a:schemeClr val="tx1"/>
                </a:solidFill>
                <a:effectLst/>
                <a:latin typeface="Lato" panose="020F0502020204030203" pitchFamily="34" charset="0"/>
                <a:ea typeface="Lato" panose="020F0502020204030203" pitchFamily="34" charset="0"/>
                <a:cs typeface="Lato" panose="020F0502020204030203" pitchFamily="34" charset="0"/>
              </a:rPr>
              <a:t>työttömyysturvaan, asumistukeen</a:t>
            </a:r>
            <a:r>
              <a:rPr lang="fi-FI" sz="2000" kern="100" dirty="0">
                <a:solidFill>
                  <a:schemeClr val="tx1"/>
                </a:solidFill>
                <a:effectLst/>
                <a:latin typeface="Lato" panose="020F0502020204030203" pitchFamily="34" charset="0"/>
                <a:ea typeface="Lato" panose="020F0502020204030203" pitchFamily="34" charset="0"/>
                <a:cs typeface="Lato" panose="020F0502020204030203" pitchFamily="34" charset="0"/>
              </a:rPr>
              <a:t> ja </a:t>
            </a:r>
            <a:r>
              <a:rPr lang="fi-FI" sz="2000" i="1" kern="100" dirty="0">
                <a:solidFill>
                  <a:schemeClr val="tx1"/>
                </a:solidFill>
                <a:effectLst/>
                <a:latin typeface="Lato" panose="020F0502020204030203" pitchFamily="34" charset="0"/>
                <a:ea typeface="Lato" panose="020F0502020204030203" pitchFamily="34" charset="0"/>
                <a:cs typeface="Lato" panose="020F0502020204030203" pitchFamily="34" charset="0"/>
              </a:rPr>
              <a:t>toimeentulotukeen. Tämän </a:t>
            </a:r>
            <a:r>
              <a:rPr lang="fi-FI" sz="2000" kern="100" dirty="0">
                <a:solidFill>
                  <a:schemeClr val="tx1"/>
                </a:solidFill>
                <a:effectLst/>
                <a:latin typeface="Lato" panose="020F0502020204030203" pitchFamily="34" charset="0"/>
                <a:ea typeface="Lato" panose="020F0502020204030203" pitchFamily="34" charset="0"/>
                <a:cs typeface="Lato" panose="020F0502020204030203" pitchFamily="34" charset="0"/>
              </a:rPr>
              <a:t>lisäksi </a:t>
            </a:r>
            <a:r>
              <a:rPr lang="fi-FI" sz="2000" i="1" kern="100" dirty="0">
                <a:solidFill>
                  <a:schemeClr val="tx1"/>
                </a:solidFill>
                <a:effectLst/>
                <a:latin typeface="Lato" panose="020F0502020204030203" pitchFamily="34" charset="0"/>
                <a:ea typeface="Lato" panose="020F0502020204030203" pitchFamily="34" charset="0"/>
                <a:cs typeface="Lato" panose="020F0502020204030203" pitchFamily="34" charset="0"/>
              </a:rPr>
              <a:t>usean etuuden indeksikorotukset jäädytetään vuosiksi 2024–2027</a:t>
            </a:r>
            <a:r>
              <a:rPr lang="fi-FI" sz="2000" i="1" kern="100" dirty="0">
                <a:solidFill>
                  <a:schemeClr val="tx1"/>
                </a:solidFill>
                <a:latin typeface="Lato" panose="020F0502020204030203" pitchFamily="34" charset="0"/>
                <a:ea typeface="Lato" panose="020F0502020204030203" pitchFamily="34" charset="0"/>
                <a:cs typeface="Lato" panose="020F0502020204030203" pitchFamily="34" charset="0"/>
              </a:rPr>
              <a:t>.</a:t>
            </a:r>
          </a:p>
          <a:p>
            <a:pPr marL="742950" indent="-285750">
              <a:lnSpc>
                <a:spcPts val="2800"/>
              </a:lnSpc>
              <a:spcAft>
                <a:spcPts val="800"/>
              </a:spcAft>
              <a:buFont typeface="Arial" panose="020B0604020202020204" pitchFamily="34" charset="0"/>
              <a:buChar char="•"/>
            </a:pPr>
            <a:r>
              <a:rPr lang="fi-FI" sz="2000" dirty="0">
                <a:solidFill>
                  <a:schemeClr val="tx1"/>
                </a:solidFill>
                <a:effectLst/>
                <a:latin typeface="Lato" panose="020F0502020204030203" pitchFamily="34" charset="0"/>
                <a:ea typeface="Lato" panose="020F0502020204030203" pitchFamily="34" charset="0"/>
                <a:cs typeface="Lato" panose="020F0502020204030203" pitchFamily="34" charset="0"/>
              </a:rPr>
              <a:t>Sosiaaliturvan leikkaukset vaikuttavat merkittävästi juuri pienituloisiin. Leikkaukset heikentävät pienituloisten ja köyhien lapsiperheiden asemaa ja johtavat todennäköisesti lapsiperheköyhyyden kasvuun. </a:t>
            </a:r>
            <a:r>
              <a:rPr lang="fi-FI" sz="2000" kern="100" dirty="0">
                <a:solidFill>
                  <a:schemeClr val="tx1"/>
                </a:solidFill>
                <a:effectLst/>
                <a:latin typeface="Lato" panose="020F0502020204030203" pitchFamily="34" charset="0"/>
                <a:ea typeface="Lato" panose="020F0502020204030203" pitchFamily="34" charset="0"/>
                <a:cs typeface="Lato" panose="020F0502020204030203" pitchFamily="34" charset="0"/>
              </a:rPr>
              <a:t> </a:t>
            </a:r>
          </a:p>
          <a:p>
            <a:pPr marL="742950" indent="-285750">
              <a:lnSpc>
                <a:spcPts val="2800"/>
              </a:lnSpc>
              <a:spcAft>
                <a:spcPts val="800"/>
              </a:spcAft>
              <a:buFont typeface="Arial" panose="020B0604020202020204" pitchFamily="34" charset="0"/>
              <a:buChar char="•"/>
            </a:pPr>
            <a:r>
              <a:rPr lang="fi-FI" sz="2000" kern="100" dirty="0">
                <a:solidFill>
                  <a:schemeClr val="tx1"/>
                </a:solidFill>
                <a:effectLst/>
                <a:latin typeface="Lato" panose="020F0502020204030203" pitchFamily="34" charset="0"/>
                <a:ea typeface="Lato" panose="020F0502020204030203" pitchFamily="34" charset="0"/>
                <a:cs typeface="Lato" panose="020F0502020204030203" pitchFamily="34" charset="0"/>
              </a:rPr>
              <a:t>Pienituloisuus lisääntyy eniten nuorten aikuisten, yksinhuoltajien sekä vanhempien, yksin asuvien työikäisten keskuudessa. </a:t>
            </a:r>
            <a:r>
              <a:rPr lang="fi-FI" sz="2000" kern="100" dirty="0" err="1">
                <a:solidFill>
                  <a:schemeClr val="tx1"/>
                </a:solidFill>
                <a:effectLst/>
                <a:latin typeface="Lato" panose="020F0502020204030203" pitchFamily="34" charset="0"/>
                <a:ea typeface="Lato" panose="020F0502020204030203" pitchFamily="34" charset="0"/>
                <a:cs typeface="Lato" panose="020F0502020204030203" pitchFamily="34" charset="0"/>
              </a:rPr>
              <a:t>STM:n</a:t>
            </a:r>
            <a:r>
              <a:rPr lang="fi-FI" sz="2000" kern="100" dirty="0">
                <a:solidFill>
                  <a:schemeClr val="tx1"/>
                </a:solidFill>
                <a:effectLst/>
                <a:latin typeface="Lato" panose="020F0502020204030203" pitchFamily="34" charset="0"/>
                <a:ea typeface="Lato" panose="020F0502020204030203" pitchFamily="34" charset="0"/>
                <a:cs typeface="Lato" panose="020F0502020204030203" pitchFamily="34" charset="0"/>
              </a:rPr>
              <a:t> laskelman mukaan leikkaukset voivat pienentää 150-300 eurolla kuukaudessa kahden lapsen yksinhuoltajaperheen käytettävissä olevia tuloja. </a:t>
            </a:r>
          </a:p>
          <a:p>
            <a:endParaRPr lang="fi-FI" dirty="0">
              <a:solidFill>
                <a:schemeClr val="tx1"/>
              </a:solidFill>
            </a:endParaRPr>
          </a:p>
        </p:txBody>
      </p:sp>
    </p:spTree>
    <p:extLst>
      <p:ext uri="{BB962C8B-B14F-4D97-AF65-F5344CB8AC3E}">
        <p14:creationId xmlns:p14="http://schemas.microsoft.com/office/powerpoint/2010/main" val="1219230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92EBD-6A45-EC2D-A0D8-F2AF5A741C9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4DDA164-C732-73C7-5DE7-271614177115}"/>
              </a:ext>
            </a:extLst>
          </p:cNvPr>
          <p:cNvSpPr>
            <a:spLocks noGrp="1"/>
          </p:cNvSpPr>
          <p:nvPr>
            <p:ph type="title"/>
          </p:nvPr>
        </p:nvSpPr>
        <p:spPr>
          <a:xfrm>
            <a:off x="1475102" y="418013"/>
            <a:ext cx="8754538" cy="679268"/>
          </a:xfrm>
        </p:spPr>
        <p:txBody>
          <a:bodyPr/>
          <a:lstStyle/>
          <a:p>
            <a:pPr>
              <a:lnSpc>
                <a:spcPts val="4000"/>
              </a:lnSpc>
            </a:pPr>
            <a:r>
              <a:rPr lang="fi-FI" sz="3200" b="1" dirty="0"/>
              <a:t>Sosiaaliturvan leikkauksista </a:t>
            </a:r>
            <a:r>
              <a:rPr lang="fi-FI" sz="2400" b="1" dirty="0"/>
              <a:t>2/2</a:t>
            </a:r>
          </a:p>
        </p:txBody>
      </p:sp>
      <p:sp>
        <p:nvSpPr>
          <p:cNvPr id="3" name="Tekstin paikkamerkki 2">
            <a:extLst>
              <a:ext uri="{FF2B5EF4-FFF2-40B4-BE49-F238E27FC236}">
                <a16:creationId xmlns:a16="http://schemas.microsoft.com/office/drawing/2014/main" id="{57072BBA-2BC1-48D4-2615-4BCBC26F2B83}"/>
              </a:ext>
            </a:extLst>
          </p:cNvPr>
          <p:cNvSpPr>
            <a:spLocks noGrp="1"/>
          </p:cNvSpPr>
          <p:nvPr>
            <p:ph type="body" sz="half" idx="2"/>
          </p:nvPr>
        </p:nvSpPr>
        <p:spPr>
          <a:xfrm>
            <a:off x="759629" y="1278128"/>
            <a:ext cx="10396728" cy="4059312"/>
          </a:xfrm>
        </p:spPr>
        <p:txBody>
          <a:bodyPr/>
          <a:lstStyle/>
          <a:p>
            <a:pPr marL="742950" indent="-285750">
              <a:lnSpc>
                <a:spcPts val="3000"/>
              </a:lnSpc>
              <a:spcAft>
                <a:spcPts val="800"/>
              </a:spcAft>
              <a:buFont typeface="Arial" panose="020B0604020202020204" pitchFamily="34" charset="0"/>
              <a:buChar char="•"/>
            </a:pPr>
            <a:r>
              <a:rPr lang="fi-FI" sz="2000" kern="100" dirty="0">
                <a:solidFill>
                  <a:schemeClr val="tx1"/>
                </a:solidFill>
                <a:effectLst/>
                <a:latin typeface="Lato" panose="020F0502020204030203" pitchFamily="34" charset="0"/>
                <a:ea typeface="Lato" panose="020F0502020204030203" pitchFamily="34" charset="0"/>
                <a:cs typeface="Lato" panose="020F0502020204030203" pitchFamily="34" charset="0"/>
              </a:rPr>
              <a:t>Sosiaaliturvan kehittämisen lähtökohtana on pidetty sitä, että perusturvan taso on riittävä erilaisissa elämäntilanteissa aiheuttamatta tarvetta turvautua viimesijaiseen toimeentulotukeen, ja että avun tarve olisi tällöinkin lyhytaikaista. </a:t>
            </a:r>
          </a:p>
          <a:p>
            <a:pPr marL="742950" indent="-285750">
              <a:lnSpc>
                <a:spcPts val="3000"/>
              </a:lnSpc>
              <a:spcAft>
                <a:spcPts val="800"/>
              </a:spcAft>
              <a:buFont typeface="Arial" panose="020B0604020202020204" pitchFamily="34" charset="0"/>
              <a:buChar char="•"/>
            </a:pPr>
            <a:r>
              <a:rPr lang="fi-FI" sz="2000" kern="100" dirty="0">
                <a:solidFill>
                  <a:schemeClr val="tx1"/>
                </a:solidFill>
                <a:effectLst/>
                <a:latin typeface="Lato" panose="020F0502020204030203" pitchFamily="34" charset="0"/>
                <a:ea typeface="Lato" panose="020F0502020204030203" pitchFamily="34" charset="0"/>
                <a:cs typeface="Lato" panose="020F0502020204030203" pitchFamily="34" charset="0"/>
              </a:rPr>
              <a:t>Sosiaaliturvan leikkauksia koskevissa hallituksen esityksissä on tuotu tuodaan esille toimeentulotuen käytön lisääntyminen (kuten myös muissa sosiaaliturvan leikkauksia koskevissa esityksissä). Toimeentulotukeen turvautuminen tulee todennäköisesti olemaan pidempiaikaista.</a:t>
            </a:r>
          </a:p>
          <a:p>
            <a:pPr marL="742950" indent="-285750">
              <a:lnSpc>
                <a:spcPts val="3000"/>
              </a:lnSpc>
              <a:spcAft>
                <a:spcPts val="800"/>
              </a:spcAft>
              <a:buFont typeface="Arial" panose="020B0604020202020204" pitchFamily="34" charset="0"/>
              <a:buChar char="•"/>
            </a:pPr>
            <a:r>
              <a:rPr lang="fi-FI" sz="2000" kern="100" dirty="0">
                <a:solidFill>
                  <a:schemeClr val="tx1"/>
                </a:solidFill>
                <a:effectLst/>
                <a:latin typeface="Lato" panose="020F0502020204030203" pitchFamily="34" charset="0"/>
                <a:ea typeface="Lato" panose="020F0502020204030203" pitchFamily="34" charset="0"/>
                <a:cs typeface="Lato" panose="020F0502020204030203" pitchFamily="34" charset="0"/>
              </a:rPr>
              <a:t>Myös toimeentulotukeen on tehty leikkauksia ja niitä on tarkoitus tehdä edelleen. Myös nämä leikkaukset heikentävät vähävaraisten lapsiperheiden taloudellista selviämistä.</a:t>
            </a:r>
          </a:p>
          <a:p>
            <a:pPr marL="457200">
              <a:lnSpc>
                <a:spcPts val="2800"/>
              </a:lnSpc>
              <a:spcAft>
                <a:spcPts val="800"/>
              </a:spcAft>
            </a:pPr>
            <a:r>
              <a:rPr lang="fi-FI" sz="2000" kern="100" dirty="0">
                <a:solidFill>
                  <a:schemeClr val="tx1"/>
                </a:solidFill>
                <a:effectLst/>
                <a:latin typeface="Lato" panose="020F0502020204030203" pitchFamily="34" charset="0"/>
                <a:ea typeface="Lato" panose="020F0502020204030203" pitchFamily="34" charset="0"/>
                <a:cs typeface="Lato" panose="020F0502020204030203" pitchFamily="34" charset="0"/>
              </a:rPr>
              <a:t> </a:t>
            </a:r>
          </a:p>
          <a:p>
            <a:endParaRPr lang="fi-FI" dirty="0">
              <a:solidFill>
                <a:schemeClr val="tx1"/>
              </a:solidFill>
            </a:endParaRPr>
          </a:p>
        </p:txBody>
      </p:sp>
    </p:spTree>
    <p:extLst>
      <p:ext uri="{BB962C8B-B14F-4D97-AF65-F5344CB8AC3E}">
        <p14:creationId xmlns:p14="http://schemas.microsoft.com/office/powerpoint/2010/main" val="237100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ACEC75-6D87-02BA-B416-92D3FEDB08C0}"/>
              </a:ext>
            </a:extLst>
          </p:cNvPr>
          <p:cNvSpPr>
            <a:spLocks noGrp="1"/>
          </p:cNvSpPr>
          <p:nvPr>
            <p:ph type="title"/>
          </p:nvPr>
        </p:nvSpPr>
        <p:spPr>
          <a:xfrm>
            <a:off x="1219200" y="457201"/>
            <a:ext cx="10485120" cy="558802"/>
          </a:xfrm>
        </p:spPr>
        <p:txBody>
          <a:bodyPr/>
          <a:lstStyle/>
          <a:p>
            <a:pPr>
              <a:lnSpc>
                <a:spcPts val="4000"/>
              </a:lnSpc>
            </a:pPr>
            <a:r>
              <a:rPr lang="fi-FI" sz="3200" b="1" dirty="0"/>
              <a:t>Sosiaaliturvan leikkaukset lisäävät lapsiperheköyhyyttä</a:t>
            </a:r>
          </a:p>
        </p:txBody>
      </p:sp>
      <p:sp>
        <p:nvSpPr>
          <p:cNvPr id="3" name="Tekstin paikkamerkki 2">
            <a:extLst>
              <a:ext uri="{FF2B5EF4-FFF2-40B4-BE49-F238E27FC236}">
                <a16:creationId xmlns:a16="http://schemas.microsoft.com/office/drawing/2014/main" id="{BD1BD94E-55C0-3D85-F54E-373110275638}"/>
              </a:ext>
            </a:extLst>
          </p:cNvPr>
          <p:cNvSpPr>
            <a:spLocks noGrp="1"/>
          </p:cNvSpPr>
          <p:nvPr>
            <p:ph type="body" sz="half" idx="2"/>
          </p:nvPr>
        </p:nvSpPr>
        <p:spPr>
          <a:xfrm>
            <a:off x="1041400" y="1079501"/>
            <a:ext cx="10109200" cy="4698998"/>
          </a:xfrm>
        </p:spPr>
        <p:txBody>
          <a:bodyPr/>
          <a:lstStyle/>
          <a:p>
            <a:pPr marL="342900" indent="-342900">
              <a:lnSpc>
                <a:spcPts val="3000"/>
              </a:lnSpc>
              <a:buFont typeface="Arial" panose="020B0604020202020204" pitchFamily="34" charset="0"/>
              <a:buChar char="•"/>
            </a:pPr>
            <a:r>
              <a:rPr lang="fi-FI" sz="1800" dirty="0">
                <a:solidFill>
                  <a:schemeClr val="tx1"/>
                </a:solidFill>
              </a:rPr>
              <a:t>Tällä hallituskaudella on jo toteutettu mm. leikkauksia asumistukeen, työttömyysturvaan ja toimeentulotukeen, minkä lisäksi usean etuuden indeksikorotukset jäädytetään vuosiksi 2024–2027. Sosiaaliturvan leikkaukset kohdistuvat lapsiperheistä erityisesti pienituloisiin. Niillä on suuri vaikutus on muun muassa yksinhuoltajaperheisiin sekä pitkäaikaisesti tukea saaville ja useampaa tukea saaville perheille. </a:t>
            </a:r>
          </a:p>
          <a:p>
            <a:pPr marL="342900" indent="-342900">
              <a:lnSpc>
                <a:spcPts val="3000"/>
              </a:lnSpc>
              <a:buFont typeface="Arial" panose="020B0604020202020204" pitchFamily="34" charset="0"/>
              <a:buChar char="•"/>
            </a:pPr>
            <a:r>
              <a:rPr lang="fi-FI" sz="1800" dirty="0" err="1">
                <a:solidFill>
                  <a:schemeClr val="tx1"/>
                </a:solidFill>
              </a:rPr>
              <a:t>Sosten</a:t>
            </a:r>
            <a:r>
              <a:rPr lang="fi-FI" sz="1800" dirty="0">
                <a:solidFill>
                  <a:schemeClr val="tx1"/>
                </a:solidFill>
              </a:rPr>
              <a:t> laskelman mukaan pienituloisten määrä tulee kasvamaan vuonna 2024 noin 68 000 henkilöllä, joista noin 16 700 on lapsia. </a:t>
            </a:r>
            <a:r>
              <a:rPr lang="fi-FI" sz="1800" dirty="0">
                <a:solidFill>
                  <a:schemeClr val="tx1"/>
                </a:solidFill>
                <a:hlinkClick r:id="rId2"/>
              </a:rPr>
              <a:t>https://www.soste.fi/uutiset/soste-selvitti-hallituksen-leikkausten-vaikutukset-maakunnittain-lahes-17-000-uutta-alaikaista-tippuu-koyhyysrajan-alle/mukaan</a:t>
            </a:r>
            <a:r>
              <a:rPr lang="fi-FI" sz="1800" dirty="0">
                <a:solidFill>
                  <a:schemeClr val="tx1"/>
                </a:solidFill>
              </a:rPr>
              <a:t>  </a:t>
            </a:r>
          </a:p>
          <a:p>
            <a:pPr marL="342900" indent="-342900">
              <a:lnSpc>
                <a:spcPts val="3000"/>
              </a:lnSpc>
              <a:buFont typeface="Arial" panose="020B0604020202020204" pitchFamily="34" charset="0"/>
              <a:buChar char="•"/>
            </a:pPr>
            <a:r>
              <a:rPr lang="fi-FI" sz="1800" dirty="0">
                <a:solidFill>
                  <a:schemeClr val="tx1"/>
                </a:solidFill>
              </a:rPr>
              <a:t>Suomi on sitoutunut vähentämään vuoteen 2030 mennessä köyhyys- tai syrjäytymisriskissä olevien henkilöiden määrää 100 000 henkilöllä, joista kolmasosa lapsia: ks. myös eurooppalainen lapsitakuu </a:t>
            </a:r>
            <a:r>
              <a:rPr lang="fi-FI" sz="1800" u="sng" dirty="0">
                <a:solidFill>
                  <a:srgbClr val="0563C1"/>
                </a:solidFill>
                <a:effectLst/>
                <a:latin typeface="Calibri" panose="020F0502020204030204" pitchFamily="34" charset="0"/>
                <a:ea typeface="Times New Roman" panose="02020603050405020304" pitchFamily="18" charset="0"/>
                <a:hlinkClick r:id="rId3"/>
              </a:rPr>
              <a:t>eurooppalaisen lapsitakuun kansallista toimintasuunnitelmaa</a:t>
            </a:r>
            <a:endParaRPr lang="fi-FI" sz="1800" dirty="0">
              <a:effectLst/>
              <a:latin typeface="Calibri" panose="020F0502020204030204" pitchFamily="34" charset="0"/>
              <a:ea typeface="Calibri" panose="020F0502020204030204" pitchFamily="34" charset="0"/>
            </a:endParaRPr>
          </a:p>
          <a:p>
            <a:pPr>
              <a:lnSpc>
                <a:spcPts val="3400"/>
              </a:lnSpc>
            </a:pPr>
            <a:endParaRPr lang="fi-FI" sz="1800" dirty="0">
              <a:solidFill>
                <a:schemeClr val="tx1"/>
              </a:solidFill>
            </a:endParaRPr>
          </a:p>
          <a:p>
            <a:pPr marL="342900" indent="-342900">
              <a:lnSpc>
                <a:spcPts val="3600"/>
              </a:lnSpc>
              <a:buFont typeface="Arial" panose="020B0604020202020204" pitchFamily="34" charset="0"/>
              <a:buChar char="•"/>
            </a:pPr>
            <a:endParaRPr lang="fi-FI" sz="2400" dirty="0">
              <a:solidFill>
                <a:schemeClr val="tx1"/>
              </a:solidFill>
            </a:endParaRPr>
          </a:p>
          <a:p>
            <a:pPr marL="342900" indent="-342900">
              <a:lnSpc>
                <a:spcPts val="3200"/>
              </a:lnSpc>
              <a:buFont typeface="Arial" panose="020B0604020202020204" pitchFamily="34" charset="0"/>
              <a:buChar char="•"/>
            </a:pPr>
            <a:endParaRPr lang="fi-FI" sz="2400" dirty="0">
              <a:solidFill>
                <a:schemeClr val="tx1"/>
              </a:solidFill>
            </a:endParaRPr>
          </a:p>
        </p:txBody>
      </p:sp>
    </p:spTree>
    <p:extLst>
      <p:ext uri="{BB962C8B-B14F-4D97-AF65-F5344CB8AC3E}">
        <p14:creationId xmlns:p14="http://schemas.microsoft.com/office/powerpoint/2010/main" val="2592243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ACEC75-6D87-02BA-B416-92D3FEDB08C0}"/>
              </a:ext>
            </a:extLst>
          </p:cNvPr>
          <p:cNvSpPr>
            <a:spLocks noGrp="1"/>
          </p:cNvSpPr>
          <p:nvPr>
            <p:ph type="title"/>
          </p:nvPr>
        </p:nvSpPr>
        <p:spPr>
          <a:xfrm>
            <a:off x="1464733" y="457200"/>
            <a:ext cx="9254067" cy="838200"/>
          </a:xfrm>
        </p:spPr>
        <p:txBody>
          <a:bodyPr/>
          <a:lstStyle/>
          <a:p>
            <a:pPr>
              <a:lnSpc>
                <a:spcPts val="4000"/>
              </a:lnSpc>
            </a:pPr>
            <a:r>
              <a:rPr lang="fi-FI" sz="3600" b="1" dirty="0"/>
              <a:t>Sosiaaliturvan leikkauksia perustellaan </a:t>
            </a:r>
            <a:br>
              <a:rPr lang="fi-FI" sz="3600" b="1" dirty="0"/>
            </a:br>
            <a:r>
              <a:rPr lang="fi-FI" sz="3600" b="1" dirty="0"/>
              <a:t>julkisen talouden säästöillä</a:t>
            </a:r>
          </a:p>
        </p:txBody>
      </p:sp>
      <p:sp>
        <p:nvSpPr>
          <p:cNvPr id="3" name="Tekstin paikkamerkki 2">
            <a:extLst>
              <a:ext uri="{FF2B5EF4-FFF2-40B4-BE49-F238E27FC236}">
                <a16:creationId xmlns:a16="http://schemas.microsoft.com/office/drawing/2014/main" id="{BD1BD94E-55C0-3D85-F54E-373110275638}"/>
              </a:ext>
            </a:extLst>
          </p:cNvPr>
          <p:cNvSpPr>
            <a:spLocks noGrp="1"/>
          </p:cNvSpPr>
          <p:nvPr>
            <p:ph type="body" sz="half" idx="2"/>
          </p:nvPr>
        </p:nvSpPr>
        <p:spPr>
          <a:xfrm>
            <a:off x="1032933" y="1464733"/>
            <a:ext cx="10439399" cy="4377266"/>
          </a:xfrm>
        </p:spPr>
        <p:txBody>
          <a:bodyPr/>
          <a:lstStyle/>
          <a:p>
            <a:pPr marL="342900" indent="-342900">
              <a:lnSpc>
                <a:spcPts val="3200"/>
              </a:lnSpc>
              <a:buFont typeface="Arial" panose="020B0604020202020204" pitchFamily="34" charset="0"/>
              <a:buChar char="•"/>
            </a:pPr>
            <a:r>
              <a:rPr lang="fi-FI" sz="1800" dirty="0">
                <a:solidFill>
                  <a:schemeClr val="tx1"/>
                </a:solidFill>
              </a:rPr>
              <a:t>Sosiaaliturvan leikkauksia perustellaan julkisen talouden säästöillä. Sosiaaliturvan leikkaukset lisäävät lapsiperheköyhyyttä ja perheiden toimeentulovaikeuksia. Tämä on merkittävä kuormittava tekijä, joka voi heijastua pitkäaikaisesti lasten elämään ja hyvinvointiin. </a:t>
            </a:r>
          </a:p>
          <a:p>
            <a:pPr marL="342900" indent="-342900">
              <a:lnSpc>
                <a:spcPts val="3200"/>
              </a:lnSpc>
              <a:buFont typeface="Arial" panose="020B0604020202020204" pitchFamily="34" charset="0"/>
              <a:buChar char="•"/>
            </a:pPr>
            <a:r>
              <a:rPr lang="fi-FI" sz="1800" dirty="0">
                <a:solidFill>
                  <a:schemeClr val="tx1"/>
                </a:solidFill>
              </a:rPr>
              <a:t>Perheen </a:t>
            </a:r>
            <a:r>
              <a:rPr lang="fi-FI" sz="1800" dirty="0">
                <a:solidFill>
                  <a:schemeClr val="tx1"/>
                </a:solidFill>
                <a:hlinkClick r:id="rId2"/>
              </a:rPr>
              <a:t>taloudelliset ongelmat heikentävät lasten mahdollisuuksia </a:t>
            </a:r>
            <a:r>
              <a:rPr lang="fi-FI" sz="1800" dirty="0">
                <a:solidFill>
                  <a:schemeClr val="tx1"/>
                </a:solidFill>
              </a:rPr>
              <a:t>taloudellisesti itsenäiseen elämään myöhemmin. Taloudelliset hankaluudet näkyvät nuorten elämässä esimerkiksi hoitoa vaativina mielenterveyden ongelmina, heikompina kouluarvosanoina sekä lyhyempänä koulutuspolkuna.</a:t>
            </a:r>
          </a:p>
          <a:p>
            <a:pPr marL="342900" indent="-342900">
              <a:lnSpc>
                <a:spcPts val="3200"/>
              </a:lnSpc>
              <a:buFont typeface="Arial" panose="020B0604020202020204" pitchFamily="34" charset="0"/>
              <a:buChar char="•"/>
            </a:pPr>
            <a:r>
              <a:rPr lang="fi-FI" sz="1800" dirty="0">
                <a:solidFill>
                  <a:schemeClr val="tx1"/>
                </a:solidFill>
              </a:rPr>
              <a:t>1990-luvun laman myötä tehdyt leikkaukset ovat osoittaneet, että niiden aiheuttamat inhimilliset ja taloudelliset vaikutukset ovat pitkäkestoisia. Lyhytnäköiset säästöpäätökset kostautuvat tulevaisuudessa lasten ja nuorten pahoinvoinnin lisääntymisenä.  </a:t>
            </a:r>
          </a:p>
          <a:p>
            <a:pPr marL="342900" indent="-342900">
              <a:lnSpc>
                <a:spcPts val="3200"/>
              </a:lnSpc>
              <a:buFont typeface="Arial" panose="020B0604020202020204" pitchFamily="34" charset="0"/>
              <a:buChar char="•"/>
            </a:pPr>
            <a:endParaRPr lang="fi-FI" sz="2000" dirty="0">
              <a:solidFill>
                <a:schemeClr val="tx1"/>
              </a:solidFill>
            </a:endParaRPr>
          </a:p>
          <a:p>
            <a:pPr marL="342900" indent="-342900">
              <a:lnSpc>
                <a:spcPts val="3200"/>
              </a:lnSpc>
              <a:buFont typeface="Arial" panose="020B0604020202020204" pitchFamily="34" charset="0"/>
              <a:buChar char="•"/>
            </a:pPr>
            <a:endParaRPr lang="fi-FI" sz="2000" dirty="0">
              <a:solidFill>
                <a:schemeClr val="tx1"/>
              </a:solidFill>
            </a:endParaRPr>
          </a:p>
          <a:p>
            <a:pPr marL="342900" indent="-342900">
              <a:lnSpc>
                <a:spcPts val="3200"/>
              </a:lnSpc>
              <a:buFont typeface="Arial" panose="020B0604020202020204" pitchFamily="34" charset="0"/>
              <a:buChar char="•"/>
            </a:pPr>
            <a:endParaRPr lang="fi-FI" sz="2000" dirty="0">
              <a:solidFill>
                <a:schemeClr val="tx1"/>
              </a:solidFill>
            </a:endParaRPr>
          </a:p>
          <a:p>
            <a:pPr marL="342900" indent="-342900">
              <a:lnSpc>
                <a:spcPts val="3400"/>
              </a:lnSpc>
              <a:buFont typeface="Arial" panose="020B0604020202020204" pitchFamily="34" charset="0"/>
              <a:buChar char="•"/>
            </a:pPr>
            <a:endParaRPr lang="fi-FI" sz="2000" dirty="0">
              <a:solidFill>
                <a:schemeClr val="tx1"/>
              </a:solidFill>
            </a:endParaRPr>
          </a:p>
          <a:p>
            <a:pPr marL="342900" indent="-342900">
              <a:lnSpc>
                <a:spcPts val="3400"/>
              </a:lnSpc>
              <a:buFont typeface="Arial" panose="020B0604020202020204" pitchFamily="34" charset="0"/>
              <a:buChar char="•"/>
            </a:pPr>
            <a:endParaRPr lang="fi-FI" sz="2000" dirty="0">
              <a:solidFill>
                <a:schemeClr val="tx1"/>
              </a:solidFill>
            </a:endParaRPr>
          </a:p>
          <a:p>
            <a:pPr marL="342900" indent="-342900">
              <a:lnSpc>
                <a:spcPts val="3600"/>
              </a:lnSpc>
              <a:buFont typeface="Arial" panose="020B0604020202020204" pitchFamily="34" charset="0"/>
              <a:buChar char="•"/>
            </a:pPr>
            <a:endParaRPr lang="fi-FI" sz="2400" dirty="0">
              <a:solidFill>
                <a:schemeClr val="tx1"/>
              </a:solidFill>
            </a:endParaRPr>
          </a:p>
          <a:p>
            <a:pPr marL="342900" indent="-342900">
              <a:lnSpc>
                <a:spcPts val="3200"/>
              </a:lnSpc>
              <a:buFont typeface="Arial" panose="020B0604020202020204" pitchFamily="34" charset="0"/>
              <a:buChar char="•"/>
            </a:pPr>
            <a:endParaRPr lang="fi-FI" sz="2400" dirty="0">
              <a:solidFill>
                <a:schemeClr val="tx1"/>
              </a:solidFill>
            </a:endParaRPr>
          </a:p>
        </p:txBody>
      </p:sp>
    </p:spTree>
    <p:extLst>
      <p:ext uri="{BB962C8B-B14F-4D97-AF65-F5344CB8AC3E}">
        <p14:creationId xmlns:p14="http://schemas.microsoft.com/office/powerpoint/2010/main" val="2993443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3A8454-F543-40C3-A27C-DD22E58C846C}"/>
              </a:ext>
            </a:extLst>
          </p:cNvPr>
          <p:cNvSpPr>
            <a:spLocks noGrp="1"/>
          </p:cNvSpPr>
          <p:nvPr>
            <p:ph type="title"/>
          </p:nvPr>
        </p:nvSpPr>
        <p:spPr/>
        <p:txBody>
          <a:bodyPr/>
          <a:lstStyle/>
          <a:p>
            <a:pPr>
              <a:lnSpc>
                <a:spcPts val="6000"/>
              </a:lnSpc>
            </a:pPr>
            <a:r>
              <a:rPr lang="fi-FI" sz="3600" b="1" dirty="0">
                <a:latin typeface="Lato Black" panose="020F0502020204030203" pitchFamily="34" charset="0"/>
                <a:ea typeface="Lato Black" panose="020F0502020204030203" pitchFamily="34" charset="0"/>
                <a:cs typeface="Lato Black" panose="020F0502020204030203" pitchFamily="34" charset="0"/>
              </a:rPr>
              <a:t>Mitä tulisi tehdä?</a:t>
            </a:r>
          </a:p>
        </p:txBody>
      </p:sp>
    </p:spTree>
    <p:extLst>
      <p:ext uri="{BB962C8B-B14F-4D97-AF65-F5344CB8AC3E}">
        <p14:creationId xmlns:p14="http://schemas.microsoft.com/office/powerpoint/2010/main" val="1290456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CD35AD-8C0C-4201-9D53-BEED6976164D}"/>
              </a:ext>
            </a:extLst>
          </p:cNvPr>
          <p:cNvSpPr>
            <a:spLocks noGrp="1"/>
          </p:cNvSpPr>
          <p:nvPr>
            <p:ph type="title"/>
          </p:nvPr>
        </p:nvSpPr>
        <p:spPr>
          <a:xfrm>
            <a:off x="1710798" y="337751"/>
            <a:ext cx="9073749" cy="938432"/>
          </a:xfrm>
        </p:spPr>
        <p:txBody>
          <a:bodyPr/>
          <a:lstStyle/>
          <a:p>
            <a:pPr>
              <a:lnSpc>
                <a:spcPts val="4000"/>
              </a:lnSpc>
            </a:pPr>
            <a:r>
              <a:rPr lang="fi-FI" sz="3200" b="1" dirty="0"/>
              <a:t>10 askelta lapsiperheiden riittävän toimeentulon varmistamiseen </a:t>
            </a:r>
            <a:r>
              <a:rPr lang="fi-FI" sz="2400" b="1" dirty="0"/>
              <a:t>1/3</a:t>
            </a:r>
            <a:endParaRPr lang="fi-FI" sz="2400" dirty="0"/>
          </a:p>
        </p:txBody>
      </p:sp>
      <p:sp>
        <p:nvSpPr>
          <p:cNvPr id="3" name="Tekstin paikkamerkki 2">
            <a:extLst>
              <a:ext uri="{FF2B5EF4-FFF2-40B4-BE49-F238E27FC236}">
                <a16:creationId xmlns:a16="http://schemas.microsoft.com/office/drawing/2014/main" id="{15EFD443-A698-4577-8B30-3B2F6176C603}"/>
              </a:ext>
            </a:extLst>
          </p:cNvPr>
          <p:cNvSpPr>
            <a:spLocks noGrp="1"/>
          </p:cNvSpPr>
          <p:nvPr>
            <p:ph type="body" sz="half" idx="2"/>
          </p:nvPr>
        </p:nvSpPr>
        <p:spPr>
          <a:xfrm>
            <a:off x="1567591" y="1530183"/>
            <a:ext cx="9989748" cy="4305634"/>
          </a:xfrm>
        </p:spPr>
        <p:txBody>
          <a:bodyPr/>
          <a:lstStyle/>
          <a:p>
            <a:pPr marL="457200" indent="-457200">
              <a:lnSpc>
                <a:spcPts val="3200"/>
              </a:lnSpc>
              <a:buFont typeface="+mj-lt"/>
              <a:buAutoNum type="arabicPeriod"/>
            </a:pPr>
            <a:r>
              <a:rPr lang="fi-FI" sz="2000" dirty="0">
                <a:solidFill>
                  <a:schemeClr val="tx1"/>
                </a:solidFill>
              </a:rPr>
              <a:t>Universaali hyvinvointipolitikka on perustana lapsiperheiden riittävän toimeentulon turvaamiselle. Esim. perusturvan riittävyydestä huolehtiminen, lapsilisän jälkeenjääneisyyden korjaaminen ja indeksikorotuksen palauttaminen sekä koulutuksen ja varhaiskasvatuksen laatuun panostaminen. </a:t>
            </a:r>
          </a:p>
          <a:p>
            <a:pPr marL="457200" indent="-457200">
              <a:lnSpc>
                <a:spcPts val="3200"/>
              </a:lnSpc>
              <a:buFont typeface="+mj-lt"/>
              <a:buAutoNum type="arabicPeriod"/>
            </a:pPr>
            <a:r>
              <a:rPr lang="fi-FI" sz="2000" dirty="0">
                <a:solidFill>
                  <a:schemeClr val="tx1"/>
                </a:solidFill>
              </a:rPr>
              <a:t>Tarvitaan myös kohdennettuja ja riittäviä toimia heikommassa asemassa olevien lasten, nuorten ja perheiden hyvinvoinnin turvaamiseksi. Esim. perusturvan vähimmäistason </a:t>
            </a:r>
            <a:r>
              <a:rPr lang="fi-FI" sz="2000" b="0" dirty="0">
                <a:solidFill>
                  <a:schemeClr val="tx1"/>
                </a:solidFill>
              </a:rPr>
              <a:t>korottaminen, työttömien lapsiperheiden toimeentulon turvaaminen, yksinhuoltajaperheiden ja vuoroasuvien lasten perheiden tarpeiden parempi huomiointi sekä viimesijaisen toimeentuloturvan riittävyyden varmistaminen ja riittävä k</a:t>
            </a:r>
            <a:r>
              <a:rPr lang="fi-FI" sz="2000" dirty="0">
                <a:solidFill>
                  <a:schemeClr val="tx1"/>
                </a:solidFill>
              </a:rPr>
              <a:t>otoutumisen tuki maahanmuuttotaustaisille perheille. </a:t>
            </a:r>
          </a:p>
          <a:p>
            <a:pPr marL="457200" indent="-457200">
              <a:lnSpc>
                <a:spcPts val="3200"/>
              </a:lnSpc>
              <a:buFont typeface="Arial" panose="020B0604020202020204" pitchFamily="34" charset="0"/>
              <a:buChar char="•"/>
            </a:pPr>
            <a:endParaRPr lang="fi-FI" dirty="0"/>
          </a:p>
        </p:txBody>
      </p:sp>
    </p:spTree>
    <p:extLst>
      <p:ext uri="{BB962C8B-B14F-4D97-AF65-F5344CB8AC3E}">
        <p14:creationId xmlns:p14="http://schemas.microsoft.com/office/powerpoint/2010/main" val="2512397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C95D6-B22D-720F-3ADC-75CB5333844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B681D36-56F0-A7F7-B104-8BDD611290DC}"/>
              </a:ext>
            </a:extLst>
          </p:cNvPr>
          <p:cNvSpPr>
            <a:spLocks noGrp="1"/>
          </p:cNvSpPr>
          <p:nvPr>
            <p:ph type="title"/>
          </p:nvPr>
        </p:nvSpPr>
        <p:spPr>
          <a:xfrm>
            <a:off x="1683366" y="328607"/>
            <a:ext cx="9073749" cy="947576"/>
          </a:xfrm>
        </p:spPr>
        <p:txBody>
          <a:bodyPr/>
          <a:lstStyle/>
          <a:p>
            <a:pPr>
              <a:lnSpc>
                <a:spcPts val="4000"/>
              </a:lnSpc>
            </a:pPr>
            <a:r>
              <a:rPr lang="fi-FI" sz="3200" b="1" dirty="0"/>
              <a:t>10 askelta lapsiperheiden riittävän toimeentulon varmistamiseen </a:t>
            </a:r>
            <a:r>
              <a:rPr lang="fi-FI" sz="2400" b="1" dirty="0"/>
              <a:t>2/3</a:t>
            </a:r>
            <a:endParaRPr lang="fi-FI" sz="2400" dirty="0"/>
          </a:p>
        </p:txBody>
      </p:sp>
      <p:sp>
        <p:nvSpPr>
          <p:cNvPr id="3" name="Tekstin paikkamerkki 2">
            <a:extLst>
              <a:ext uri="{FF2B5EF4-FFF2-40B4-BE49-F238E27FC236}">
                <a16:creationId xmlns:a16="http://schemas.microsoft.com/office/drawing/2014/main" id="{6C47C7F7-CDC1-5579-1113-2E875DDE27CC}"/>
              </a:ext>
            </a:extLst>
          </p:cNvPr>
          <p:cNvSpPr>
            <a:spLocks noGrp="1"/>
          </p:cNvSpPr>
          <p:nvPr>
            <p:ph type="body" sz="half" idx="2"/>
          </p:nvPr>
        </p:nvSpPr>
        <p:spPr>
          <a:xfrm>
            <a:off x="1559124" y="1362456"/>
            <a:ext cx="9697140" cy="4758944"/>
          </a:xfrm>
        </p:spPr>
        <p:txBody>
          <a:bodyPr/>
          <a:lstStyle/>
          <a:p>
            <a:pPr marL="457200" indent="-457200">
              <a:lnSpc>
                <a:spcPts val="2900"/>
              </a:lnSpc>
              <a:buFont typeface="+mj-lt"/>
              <a:buAutoNum type="arabicPeriod" startAt="3"/>
            </a:pPr>
            <a:r>
              <a:rPr lang="fi-FI" sz="2000" dirty="0">
                <a:solidFill>
                  <a:schemeClr val="tx1"/>
                </a:solidFill>
              </a:rPr>
              <a:t>Lapsiperheiden asumiskustannusten alentaminen asuntotuotantoa lisäämällä ja varmistamalla riittävä edullinen asuntotuotanto, asumistuen riittävyyden turvaaminen ja energiakustannusten hillitseminen. </a:t>
            </a:r>
          </a:p>
          <a:p>
            <a:pPr marL="457200" indent="-457200">
              <a:lnSpc>
                <a:spcPts val="2900"/>
              </a:lnSpc>
              <a:buFont typeface="+mj-lt"/>
              <a:buAutoNum type="arabicPeriod" startAt="3"/>
            </a:pPr>
            <a:r>
              <a:rPr lang="fi-FI" sz="2000" dirty="0">
                <a:solidFill>
                  <a:schemeClr val="tx1"/>
                </a:solidFill>
              </a:rPr>
              <a:t>Heikommassa työmarkkina-asemassa olevien työntekijöiden aseman turvaaminen lainsäädännöllä ja työehtosopimuksilla (mm. matalapalkka-alat, osa-aikatyö, palkkatuettu työ). </a:t>
            </a:r>
          </a:p>
          <a:p>
            <a:pPr marL="457200" indent="-457200">
              <a:lnSpc>
                <a:spcPts val="2900"/>
              </a:lnSpc>
              <a:buFont typeface="+mj-lt"/>
              <a:buAutoNum type="arabicPeriod" startAt="3"/>
            </a:pPr>
            <a:r>
              <a:rPr lang="fi-FI" sz="2000" dirty="0">
                <a:solidFill>
                  <a:schemeClr val="tx1"/>
                </a:solidFill>
              </a:rPr>
              <a:t>Laadukkaasta varhaiskasvatuksesta huolehtiminen (tukee myös työn ja perheen yhteensovittamista sekä maahanmuuttotaustaisten lasten kotoutumista).</a:t>
            </a:r>
          </a:p>
          <a:p>
            <a:pPr marL="457200" indent="-457200">
              <a:lnSpc>
                <a:spcPts val="2900"/>
              </a:lnSpc>
              <a:buFont typeface="+mj-lt"/>
              <a:buAutoNum type="arabicPeriod" startAt="3"/>
            </a:pPr>
            <a:r>
              <a:rPr lang="fi-FI" sz="2000" dirty="0">
                <a:solidFill>
                  <a:schemeClr val="tx1"/>
                </a:solidFill>
              </a:rPr>
              <a:t>Sen varmistaminen, että mahdollisimman moni nuori suorittaisi toisen asteen tutkinnon, sekä k</a:t>
            </a:r>
            <a:r>
              <a:rPr lang="fi-FI" sz="2000" dirty="0">
                <a:solidFill>
                  <a:schemeClr val="tx1"/>
                </a:solidFill>
                <a:sym typeface="Wingdings" panose="05000000000000000000" pitchFamily="2" charset="2"/>
              </a:rPr>
              <a:t>ouluttautumismahdollisuuksien parantaminen erityisesti </a:t>
            </a:r>
            <a:r>
              <a:rPr lang="fi-FI" sz="2000" b="0" dirty="0">
                <a:solidFill>
                  <a:schemeClr val="tx1"/>
                </a:solidFill>
                <a:sym typeface="Wingdings" panose="05000000000000000000" pitchFamily="2" charset="2"/>
              </a:rPr>
              <a:t>toisen asteen koulutusta vailla oleville vanhemmille.</a:t>
            </a:r>
          </a:p>
          <a:p>
            <a:pPr marL="342900" indent="-342900">
              <a:lnSpc>
                <a:spcPts val="2900"/>
              </a:lnSpc>
              <a:buFont typeface="Arial" panose="020B0604020202020204" pitchFamily="34" charset="0"/>
              <a:buChar char="•"/>
            </a:pPr>
            <a:endParaRPr lang="fi-FI" sz="2000" dirty="0">
              <a:solidFill>
                <a:schemeClr val="tx1"/>
              </a:solidFill>
            </a:endParaRPr>
          </a:p>
        </p:txBody>
      </p:sp>
    </p:spTree>
    <p:extLst>
      <p:ext uri="{BB962C8B-B14F-4D97-AF65-F5344CB8AC3E}">
        <p14:creationId xmlns:p14="http://schemas.microsoft.com/office/powerpoint/2010/main" val="32765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153A16-A32D-0040-034E-4A78DA53327C}"/>
              </a:ext>
            </a:extLst>
          </p:cNvPr>
          <p:cNvSpPr>
            <a:spLocks noGrp="1"/>
          </p:cNvSpPr>
          <p:nvPr>
            <p:ph type="title"/>
          </p:nvPr>
        </p:nvSpPr>
        <p:spPr>
          <a:xfrm>
            <a:off x="1475102" y="661325"/>
            <a:ext cx="9481932" cy="893155"/>
          </a:xfrm>
        </p:spPr>
        <p:txBody>
          <a:bodyPr/>
          <a:lstStyle/>
          <a:p>
            <a:pPr>
              <a:lnSpc>
                <a:spcPct val="100000"/>
              </a:lnSpc>
            </a:pPr>
            <a:r>
              <a:rPr lang="fi-FI" sz="3200" b="1" i="0" dirty="0">
                <a:effectLst/>
                <a:latin typeface="Lato Light" panose="020F0502020204030203" pitchFamily="34" charset="0"/>
                <a:ea typeface="Lato Light" panose="020F0502020204030203" pitchFamily="34" charset="0"/>
                <a:cs typeface="Lato Light" panose="020F0502020204030203" pitchFamily="34" charset="0"/>
              </a:rPr>
              <a:t>Teema: Lapsiperheiden sosiaaliturva, </a:t>
            </a:r>
            <a:br>
              <a:rPr lang="fi-FI" sz="3200" b="1" i="0" dirty="0">
                <a:effectLst/>
                <a:latin typeface="Lato Light" panose="020F0502020204030203" pitchFamily="34" charset="0"/>
                <a:ea typeface="Lato Light" panose="020F0502020204030203" pitchFamily="34" charset="0"/>
                <a:cs typeface="Lato Light" panose="020F0502020204030203" pitchFamily="34" charset="0"/>
              </a:rPr>
            </a:br>
            <a:r>
              <a:rPr lang="fi-FI" sz="3200" b="1" i="0" dirty="0">
                <a:effectLst/>
                <a:latin typeface="Lato Light" panose="020F0502020204030203" pitchFamily="34" charset="0"/>
                <a:ea typeface="Lato Light" panose="020F0502020204030203" pitchFamily="34" charset="0"/>
                <a:cs typeface="Lato Light" panose="020F0502020204030203" pitchFamily="34" charset="0"/>
              </a:rPr>
              <a:t>riittävä toimeentulo ja lapsiperheköyhyys</a:t>
            </a:r>
            <a:endParaRPr lang="fi-FI" sz="3200" b="1"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Tekstin paikkamerkki 2">
            <a:extLst>
              <a:ext uri="{FF2B5EF4-FFF2-40B4-BE49-F238E27FC236}">
                <a16:creationId xmlns:a16="http://schemas.microsoft.com/office/drawing/2014/main" id="{19636E59-C674-4078-1712-C464AE59567C}"/>
              </a:ext>
            </a:extLst>
          </p:cNvPr>
          <p:cNvSpPr>
            <a:spLocks noGrp="1"/>
          </p:cNvSpPr>
          <p:nvPr>
            <p:ph type="body" sz="half" idx="2"/>
          </p:nvPr>
        </p:nvSpPr>
        <p:spPr>
          <a:xfrm>
            <a:off x="1454781" y="2020824"/>
            <a:ext cx="9053323" cy="3389186"/>
          </a:xfrm>
        </p:spPr>
        <p:txBody>
          <a:bodyPr vert="horz" lIns="91440" tIns="45720" rIns="91440" bIns="45720" rtlCol="0" anchor="t">
            <a:noAutofit/>
          </a:bodyPr>
          <a:lstStyle/>
          <a:p>
            <a:pPr>
              <a:lnSpc>
                <a:spcPts val="3000"/>
              </a:lnSpc>
            </a:pPr>
            <a:r>
              <a:rPr lang="fi-FI" sz="2000" dirty="0">
                <a:solidFill>
                  <a:schemeClr val="tx1"/>
                </a:solidFill>
                <a:latin typeface="Lato"/>
                <a:ea typeface="Lato"/>
                <a:cs typeface="Lato"/>
              </a:rPr>
              <a:t>Lapsiperheiden riittävä toimeentulo kuuluu lasten, nuorten ja perheiden hyvinvoinnin perusedellytyksiin. </a:t>
            </a:r>
            <a:r>
              <a:rPr lang="fi-FI" sz="2000" b="0" dirty="0">
                <a:solidFill>
                  <a:schemeClr val="tx1"/>
                </a:solidFill>
                <a:latin typeface="Lato"/>
                <a:ea typeface="Lato"/>
                <a:cs typeface="Lato"/>
              </a:rPr>
              <a:t>Lapsiperheköyhyydellä on </a:t>
            </a:r>
            <a:r>
              <a:rPr lang="fi-FI" sz="2000" dirty="0">
                <a:solidFill>
                  <a:schemeClr val="tx1"/>
                </a:solidFill>
                <a:latin typeface="Lato"/>
                <a:ea typeface="Lato"/>
                <a:cs typeface="Lato"/>
              </a:rPr>
              <a:t>laaja-alaiset kielteiset seuraukset</a:t>
            </a:r>
            <a:r>
              <a:rPr lang="fi-FI" sz="2000" b="0" dirty="0">
                <a:solidFill>
                  <a:schemeClr val="tx1"/>
                </a:solidFill>
                <a:latin typeface="Lato"/>
                <a:ea typeface="Lato"/>
                <a:cs typeface="Lato"/>
              </a:rPr>
              <a:t>. </a:t>
            </a:r>
            <a:r>
              <a:rPr lang="fi-FI" sz="2000" dirty="0">
                <a:solidFill>
                  <a:schemeClr val="tx1"/>
                </a:solidFill>
                <a:latin typeface="Lato"/>
                <a:ea typeface="Lato"/>
                <a:cs typeface="Lato"/>
              </a:rPr>
              <a:t>Elinkustannukset ovat nousseet viime vuosina tuntuvasti. Samanaikaisesti sosiaaliturvaa on leikattu merkittävästi ja leikkaukset vaikuttavat erityisesti pienituloisiin lapsiperheisiin. Nyt tarvitaan toimia, joilla voidaan varmistaa lapsiperheille riittävä toimeentulo.</a:t>
            </a:r>
          </a:p>
        </p:txBody>
      </p:sp>
    </p:spTree>
    <p:extLst>
      <p:ext uri="{BB962C8B-B14F-4D97-AF65-F5344CB8AC3E}">
        <p14:creationId xmlns:p14="http://schemas.microsoft.com/office/powerpoint/2010/main" val="236941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4CFDE-6996-4FE9-7264-A0808458CD3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80EEA71-AD9C-30F0-8D4C-952E7EDC6C56}"/>
              </a:ext>
            </a:extLst>
          </p:cNvPr>
          <p:cNvSpPr>
            <a:spLocks noGrp="1"/>
          </p:cNvSpPr>
          <p:nvPr>
            <p:ph type="title"/>
          </p:nvPr>
        </p:nvSpPr>
        <p:spPr>
          <a:xfrm>
            <a:off x="1710798" y="337751"/>
            <a:ext cx="9073749" cy="938432"/>
          </a:xfrm>
        </p:spPr>
        <p:txBody>
          <a:bodyPr/>
          <a:lstStyle/>
          <a:p>
            <a:pPr>
              <a:lnSpc>
                <a:spcPts val="4000"/>
              </a:lnSpc>
            </a:pPr>
            <a:r>
              <a:rPr lang="fi-FI" sz="3200" b="1" dirty="0"/>
              <a:t>10 askelta lapsiperheiden riittävän toimeentulon varmistamiseen </a:t>
            </a:r>
            <a:r>
              <a:rPr lang="fi-FI" sz="2400" b="1" dirty="0"/>
              <a:t>3/3</a:t>
            </a:r>
            <a:endParaRPr lang="fi-FI" sz="2400" dirty="0"/>
          </a:p>
        </p:txBody>
      </p:sp>
      <p:sp>
        <p:nvSpPr>
          <p:cNvPr id="3" name="Tekstin paikkamerkki 2">
            <a:extLst>
              <a:ext uri="{FF2B5EF4-FFF2-40B4-BE49-F238E27FC236}">
                <a16:creationId xmlns:a16="http://schemas.microsoft.com/office/drawing/2014/main" id="{E3F84BB1-961C-FEEE-8644-FD3E083C9987}"/>
              </a:ext>
            </a:extLst>
          </p:cNvPr>
          <p:cNvSpPr>
            <a:spLocks noGrp="1"/>
          </p:cNvSpPr>
          <p:nvPr>
            <p:ph type="body" sz="half" idx="2"/>
          </p:nvPr>
        </p:nvSpPr>
        <p:spPr>
          <a:xfrm>
            <a:off x="1559124" y="1380744"/>
            <a:ext cx="9828543" cy="4201073"/>
          </a:xfrm>
        </p:spPr>
        <p:txBody>
          <a:bodyPr/>
          <a:lstStyle/>
          <a:p>
            <a:pPr marL="457200" indent="-457200">
              <a:lnSpc>
                <a:spcPts val="2900"/>
              </a:lnSpc>
              <a:buFont typeface="+mj-lt"/>
              <a:buAutoNum type="arabicPeriod" startAt="7"/>
            </a:pPr>
            <a:r>
              <a:rPr lang="fi-FI" sz="2000" dirty="0">
                <a:solidFill>
                  <a:schemeClr val="tx1"/>
                </a:solidFill>
              </a:rPr>
              <a:t>Maksuttomista/edullisista lasten ja nuorten vapaa-ajan toiminnoista huolehtiminen: koulun kerhotoiminta, kirjasto-, kulttuuri- ja liikuntapalvelut, nuorisotyö</a:t>
            </a:r>
          </a:p>
          <a:p>
            <a:pPr marL="457200" indent="-457200">
              <a:lnSpc>
                <a:spcPts val="2900"/>
              </a:lnSpc>
              <a:buFont typeface="+mj-lt"/>
              <a:buAutoNum type="arabicPeriod" startAt="7"/>
            </a:pPr>
            <a:r>
              <a:rPr lang="fi-FI" sz="2000" dirty="0">
                <a:solidFill>
                  <a:schemeClr val="tx1"/>
                </a:solidFill>
                <a:sym typeface="Wingdings" panose="05000000000000000000" pitchFamily="2" charset="2"/>
              </a:rPr>
              <a:t>Lapsiperheiden ja vanhemmuuden tuki, kattavat ja laadukkaat neuvolapalvelut, sosiaalihuollon perhepalvelut, lastensuojelu, eri palveluiden joustava yhteensovittaminen</a:t>
            </a:r>
          </a:p>
          <a:p>
            <a:pPr marL="457200" indent="-457200">
              <a:lnSpc>
                <a:spcPts val="2900"/>
              </a:lnSpc>
              <a:buFont typeface="+mj-lt"/>
              <a:buAutoNum type="arabicPeriod" startAt="7"/>
            </a:pPr>
            <a:r>
              <a:rPr lang="fi-FI" sz="2000" dirty="0">
                <a:solidFill>
                  <a:schemeClr val="tx1"/>
                </a:solidFill>
              </a:rPr>
              <a:t>Lasten, nuorten ja vanhempien mielenterveyden tukeminen:</a:t>
            </a:r>
            <a:r>
              <a:rPr lang="fi-FI" sz="2000" b="0" dirty="0">
                <a:solidFill>
                  <a:schemeClr val="tx1"/>
                </a:solidFill>
                <a:sym typeface="Wingdings" panose="05000000000000000000" pitchFamily="2" charset="2"/>
              </a:rPr>
              <a:t> varhainen tuki mielenterveyden pulmissa, riittävät mielenterveyspalvelut, palvelujen perustason vahvistaminen </a:t>
            </a:r>
          </a:p>
          <a:p>
            <a:pPr marL="457200" indent="-457200">
              <a:lnSpc>
                <a:spcPts val="2900"/>
              </a:lnSpc>
              <a:buFont typeface="+mj-lt"/>
              <a:buAutoNum type="arabicPeriod" startAt="7"/>
            </a:pPr>
            <a:r>
              <a:rPr lang="fi-FI" sz="2000" dirty="0">
                <a:solidFill>
                  <a:schemeClr val="tx1"/>
                </a:solidFill>
                <a:sym typeface="Wingdings" panose="05000000000000000000" pitchFamily="2" charset="2"/>
              </a:rPr>
              <a:t>Laadukas lapsivaikutusten arviointi, jossa lapsiperheiden toimeentuloon liittyvät kysymykset on huomioitu laaja-alaisesti. </a:t>
            </a:r>
            <a:endParaRPr lang="fi-FI" sz="2000" b="0" dirty="0">
              <a:solidFill>
                <a:schemeClr val="tx1"/>
              </a:solidFill>
              <a:sym typeface="Wingdings" panose="05000000000000000000" pitchFamily="2" charset="2"/>
            </a:endParaRPr>
          </a:p>
          <a:p>
            <a:pPr marL="342900" indent="-342900">
              <a:lnSpc>
                <a:spcPts val="2900"/>
              </a:lnSpc>
              <a:buFont typeface="Arial" panose="020B0604020202020204" pitchFamily="34" charset="0"/>
              <a:buChar char="•"/>
            </a:pPr>
            <a:endParaRPr lang="fi-FI" sz="2000" dirty="0">
              <a:solidFill>
                <a:schemeClr val="tx1"/>
              </a:solidFill>
            </a:endParaRPr>
          </a:p>
          <a:p>
            <a:pPr marL="342900" indent="-342900">
              <a:lnSpc>
                <a:spcPts val="2900"/>
              </a:lnSpc>
              <a:buFont typeface="Arial" panose="020B0604020202020204" pitchFamily="34" charset="0"/>
              <a:buChar char="•"/>
            </a:pPr>
            <a:endParaRPr lang="fi-FI" sz="2000" dirty="0">
              <a:solidFill>
                <a:schemeClr val="tx1"/>
              </a:solidFill>
            </a:endParaRPr>
          </a:p>
        </p:txBody>
      </p:sp>
    </p:spTree>
    <p:extLst>
      <p:ext uri="{BB962C8B-B14F-4D97-AF65-F5344CB8AC3E}">
        <p14:creationId xmlns:p14="http://schemas.microsoft.com/office/powerpoint/2010/main" val="184371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E6B9E1-D373-C09A-FC99-A7D0A17AFE45}"/>
              </a:ext>
            </a:extLst>
          </p:cNvPr>
          <p:cNvSpPr>
            <a:spLocks noGrp="1"/>
          </p:cNvSpPr>
          <p:nvPr>
            <p:ph type="title"/>
          </p:nvPr>
        </p:nvSpPr>
        <p:spPr>
          <a:xfrm>
            <a:off x="1051560" y="192025"/>
            <a:ext cx="9178080" cy="493776"/>
          </a:xfrm>
        </p:spPr>
        <p:txBody>
          <a:bodyPr/>
          <a:lstStyle/>
          <a:p>
            <a:pPr>
              <a:lnSpc>
                <a:spcPts val="3600"/>
              </a:lnSpc>
            </a:pPr>
            <a:r>
              <a:rPr lang="fi-FI" sz="3200" dirty="0"/>
              <a:t>Lisätietoa</a:t>
            </a:r>
          </a:p>
        </p:txBody>
      </p:sp>
      <p:sp>
        <p:nvSpPr>
          <p:cNvPr id="3" name="Tekstin paikkamerkki 2">
            <a:extLst>
              <a:ext uri="{FF2B5EF4-FFF2-40B4-BE49-F238E27FC236}">
                <a16:creationId xmlns:a16="http://schemas.microsoft.com/office/drawing/2014/main" id="{A883D5C5-5FCC-F398-3B03-905B2FBD8E26}"/>
              </a:ext>
            </a:extLst>
          </p:cNvPr>
          <p:cNvSpPr>
            <a:spLocks noGrp="1"/>
          </p:cNvSpPr>
          <p:nvPr>
            <p:ph type="body" sz="half" idx="2"/>
          </p:nvPr>
        </p:nvSpPr>
        <p:spPr>
          <a:xfrm>
            <a:off x="640080" y="804672"/>
            <a:ext cx="11420856" cy="5660136"/>
          </a:xfrm>
        </p:spPr>
        <p:txBody>
          <a:bodyPr/>
          <a:lstStyle/>
          <a:p>
            <a:pPr marL="342900" indent="-342900">
              <a:lnSpc>
                <a:spcPts val="2000"/>
              </a:lnSpc>
              <a:buFont typeface="Arial" panose="020B0604020202020204" pitchFamily="34" charset="0"/>
              <a:buChar char="•"/>
            </a:pPr>
            <a:r>
              <a:rPr lang="fi-FI" sz="1600" dirty="0"/>
              <a:t>Lapsiperheköyhyys datana, ITLA </a:t>
            </a:r>
            <a:r>
              <a:rPr lang="fi-FI" sz="1600" dirty="0">
                <a:hlinkClick r:id="rId2"/>
              </a:rPr>
              <a:t>https://itla.fi/lapsiperhekoyhyys-datana/</a:t>
            </a:r>
            <a:endParaRPr lang="fi-FI" sz="1600" dirty="0"/>
          </a:p>
          <a:p>
            <a:pPr marL="342900" indent="-342900">
              <a:lnSpc>
                <a:spcPts val="2000"/>
              </a:lnSpc>
              <a:buFont typeface="Arial" panose="020B0604020202020204" pitchFamily="34" charset="0"/>
              <a:buChar char="•"/>
            </a:pPr>
            <a:r>
              <a:rPr lang="fi-FI" sz="1600" dirty="0"/>
              <a:t>SOSTE selvitti hallituksen leikkausten vaikutukset maakunnittain – Lähes 17 000 uutta alaikäistä tippuu köyhyysrajan alle </a:t>
            </a:r>
            <a:r>
              <a:rPr lang="fi-FI" sz="1600" dirty="0">
                <a:hlinkClick r:id="rId3"/>
              </a:rPr>
              <a:t>https://www.soste.fi/uutiset/soste-selvitti-hallituksen-leikkausten-vaikutukset-maakunnittain-lahes-17-000-uutta-alaikaista-tippuu-koyhyysrajan-alle/</a:t>
            </a:r>
            <a:r>
              <a:rPr lang="fi-FI" sz="1600" dirty="0"/>
              <a:t> </a:t>
            </a:r>
          </a:p>
          <a:p>
            <a:pPr marL="342900" indent="-342900">
              <a:lnSpc>
                <a:spcPts val="2000"/>
              </a:lnSpc>
              <a:buFont typeface="Arial" panose="020B0604020202020204" pitchFamily="34" charset="0"/>
              <a:buChar char="•"/>
            </a:pPr>
            <a:r>
              <a:rPr lang="fi-FI" sz="1600" dirty="0"/>
              <a:t>Eurooppalainen lapsitakuu - Suomen toimintasuunnitelma  </a:t>
            </a:r>
            <a:r>
              <a:rPr lang="fi-FI" sz="1600" dirty="0">
                <a:hlinkClick r:id="rId4"/>
              </a:rPr>
              <a:t>https://julkaisut.valtioneuvosto.fi/handle/10024/164025</a:t>
            </a:r>
            <a:r>
              <a:rPr lang="fi-FI" sz="1600" dirty="0"/>
              <a:t> </a:t>
            </a:r>
          </a:p>
          <a:p>
            <a:pPr marL="342900" indent="-342900">
              <a:lnSpc>
                <a:spcPts val="2000"/>
              </a:lnSpc>
              <a:buFont typeface="Arial" panose="020B0604020202020204" pitchFamily="34" charset="0"/>
              <a:buChar char="•"/>
            </a:pPr>
            <a:r>
              <a:rPr lang="fi-FI" sz="1600" dirty="0"/>
              <a:t>Sosiaaliturvamuutosten yhteisvaikutusten arviointi, STM </a:t>
            </a:r>
            <a:r>
              <a:rPr lang="fi-FI" sz="1600" dirty="0">
                <a:hlinkClick r:id="rId5"/>
              </a:rPr>
              <a:t>https://stm.fi/-/sosiaaliturvamuutosten-yhteisvaikutusten-arviointi-on-valmistunut</a:t>
            </a:r>
            <a:r>
              <a:rPr lang="fi-FI" sz="1600" dirty="0"/>
              <a:t> </a:t>
            </a:r>
          </a:p>
          <a:p>
            <a:pPr marL="342900" indent="-342900">
              <a:lnSpc>
                <a:spcPts val="2000"/>
              </a:lnSpc>
              <a:buFont typeface="Arial" panose="020B0604020202020204" pitchFamily="34" charset="0"/>
              <a:buChar char="•"/>
            </a:pPr>
            <a:r>
              <a:rPr lang="fi-FI" sz="1600" dirty="0"/>
              <a:t>Lainsäädännön arviointineuvoston lausunto sosiaaliturvamuutoksista </a:t>
            </a:r>
            <a:r>
              <a:rPr lang="fi-FI" sz="1600" dirty="0">
                <a:hlinkClick r:id="rId6"/>
              </a:rPr>
              <a:t>https://valtioneuvosto.fi/-//10616/lainsaadannon-arviointineuvosto-sosiaaliturvamuutoksista-merkittavien-uudistusten-valmisteluun-varattava-aikaa-ja-resursseja</a:t>
            </a:r>
            <a:r>
              <a:rPr lang="fi-FI" sz="1600" dirty="0"/>
              <a:t> </a:t>
            </a:r>
          </a:p>
          <a:p>
            <a:pPr marL="342900" indent="-342900">
              <a:lnSpc>
                <a:spcPts val="2000"/>
              </a:lnSpc>
              <a:buFont typeface="Arial" panose="020B0604020202020204" pitchFamily="34" charset="0"/>
              <a:buChar char="•"/>
            </a:pPr>
            <a:r>
              <a:rPr lang="fi-FI" sz="1600" dirty="0"/>
              <a:t>YK:n lapsen oikeuksien komitean loppupäätelmät Suomen yhdistetyistä viidennestä ja kuudennesta raportista 2.6.2023 </a:t>
            </a:r>
            <a:r>
              <a:rPr lang="fi-FI" sz="1600" dirty="0">
                <a:hlinkClick r:id="rId7"/>
              </a:rPr>
              <a:t>https://um.fi/documents/35732/0/CRC_C_FIN_CO_5-6_fi+%281%29.pdf/f8e9c156-5172-0834-d6c7-201066cbc9f2?t=1691047057189</a:t>
            </a:r>
            <a:r>
              <a:rPr lang="fi-FI" sz="1600" dirty="0"/>
              <a:t> </a:t>
            </a:r>
          </a:p>
          <a:p>
            <a:pPr marL="342900" marR="0" lvl="0" indent="-342900" algn="l" defTabSz="914400" rtl="0" eaLnBrk="1" fontAlgn="auto" latinLnBrk="0" hangingPunct="1">
              <a:lnSpc>
                <a:spcPts val="2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23318E"/>
                </a:solidFill>
                <a:effectLst/>
                <a:uLnTx/>
                <a:uFillTx/>
                <a:latin typeface="Lato" panose="020F0502020204030203" pitchFamily="34" charset="77"/>
                <a:ea typeface="+mn-ea"/>
                <a:cs typeface="+mn-cs"/>
              </a:rPr>
              <a:t>Iivonen, Esa &amp; Pollari, Kirsi: Kansallisen lapsistrategian oikeudellinen perusta. </a:t>
            </a:r>
            <a:r>
              <a:rPr kumimoji="0" lang="fi-FI" sz="1600" b="0" i="0" u="none" strike="noStrike" kern="1200" cap="none" spc="0" normalizeH="0" baseline="0" noProof="0" dirty="0" err="1">
                <a:ln>
                  <a:noFill/>
                </a:ln>
                <a:solidFill>
                  <a:srgbClr val="23318E"/>
                </a:solidFill>
                <a:effectLst/>
                <a:uLnTx/>
                <a:uFillTx/>
                <a:latin typeface="Lato" panose="020F0502020204030203" pitchFamily="34" charset="77"/>
                <a:ea typeface="+mn-ea"/>
                <a:cs typeface="+mn-cs"/>
              </a:rPr>
              <a:t>STM:n</a:t>
            </a:r>
            <a:r>
              <a:rPr kumimoji="0" lang="fi-FI" sz="1600" b="0" i="0" u="none" strike="noStrike" kern="1200" cap="none" spc="0" normalizeH="0" baseline="0" noProof="0" dirty="0">
                <a:ln>
                  <a:noFill/>
                </a:ln>
                <a:solidFill>
                  <a:srgbClr val="23318E"/>
                </a:solidFill>
                <a:effectLst/>
                <a:uLnTx/>
                <a:uFillTx/>
                <a:latin typeface="Lato" panose="020F0502020204030203" pitchFamily="34" charset="77"/>
                <a:ea typeface="+mn-ea"/>
                <a:cs typeface="+mn-cs"/>
              </a:rPr>
              <a:t> raportteja ja muistioita 2020:20 </a:t>
            </a:r>
            <a:r>
              <a:rPr kumimoji="0" lang="fi-FI" sz="1600" b="0" i="0" u="none" strike="noStrike" kern="1200" cap="none" spc="0" normalizeH="0" baseline="0" noProof="0" dirty="0">
                <a:ln>
                  <a:noFill/>
                </a:ln>
                <a:solidFill>
                  <a:srgbClr val="23318E"/>
                </a:solidFill>
                <a:effectLst/>
                <a:uLnTx/>
                <a:uFillTx/>
                <a:latin typeface="Lato" panose="020F0502020204030203" pitchFamily="34" charset="77"/>
                <a:ea typeface="+mn-ea"/>
                <a:cs typeface="+mn-cs"/>
                <a:hlinkClick r:id="rId8"/>
              </a:rPr>
              <a:t>http://urn.fi/URN:ISBN:978-952-00-5417-5</a:t>
            </a:r>
            <a:r>
              <a:rPr kumimoji="0" lang="fi-FI" sz="1600" b="0" i="0" u="none" strike="noStrike" kern="1200" cap="none" spc="0" normalizeH="0" baseline="0" noProof="0" dirty="0">
                <a:ln>
                  <a:noFill/>
                </a:ln>
                <a:solidFill>
                  <a:srgbClr val="23318E"/>
                </a:solidFill>
                <a:effectLst/>
                <a:uLnTx/>
                <a:uFillTx/>
                <a:latin typeface="Lato" panose="020F0502020204030203" pitchFamily="34" charset="77"/>
                <a:ea typeface="+mn-ea"/>
                <a:cs typeface="+mn-cs"/>
              </a:rPr>
              <a:t>  </a:t>
            </a:r>
          </a:p>
          <a:p>
            <a:pPr marL="342900" marR="0" lvl="0" indent="-342900" algn="l" defTabSz="914400" rtl="0" eaLnBrk="1" fontAlgn="auto" latinLnBrk="0" hangingPunct="1">
              <a:lnSpc>
                <a:spcPts val="2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23318E"/>
                </a:solidFill>
                <a:effectLst/>
                <a:uLnTx/>
                <a:uFillTx/>
                <a:latin typeface="Lato" panose="020F0502020204030203" pitchFamily="34" charset="77"/>
                <a:ea typeface="+mn-ea"/>
                <a:cs typeface="+mn-cs"/>
              </a:rPr>
              <a:t>Suomi nuorten kasvuympäristönä 25 vuoden seuranta vuonna 1987 Suomessa syntyneistä nuorista aikuisista </a:t>
            </a:r>
            <a:r>
              <a:rPr kumimoji="0" lang="fi-FI" sz="1600" b="0" i="0" u="none" strike="noStrike" kern="1200" cap="none" spc="0" normalizeH="0" baseline="0" noProof="0" dirty="0">
                <a:ln>
                  <a:noFill/>
                </a:ln>
                <a:solidFill>
                  <a:srgbClr val="23318E"/>
                </a:solidFill>
                <a:effectLst/>
                <a:uLnTx/>
                <a:uFillTx/>
                <a:latin typeface="Lato" panose="020F0502020204030203" pitchFamily="34" charset="77"/>
                <a:ea typeface="+mn-ea"/>
                <a:cs typeface="+mn-cs"/>
                <a:hlinkClick r:id="rId9"/>
              </a:rPr>
              <a:t>https://urn.fi/URN:ISBN:978-952-302-671-1</a:t>
            </a:r>
            <a:endParaRPr kumimoji="0" lang="fi-FI" sz="1600" b="0" i="0" u="none" strike="noStrike" kern="1200" cap="none" spc="0" normalizeH="0" baseline="0" noProof="0" dirty="0">
              <a:ln>
                <a:noFill/>
              </a:ln>
              <a:solidFill>
                <a:srgbClr val="23318E"/>
              </a:solidFill>
              <a:effectLst/>
              <a:uLnTx/>
              <a:uFillTx/>
              <a:latin typeface="Lato" panose="020F0502020204030203" pitchFamily="34" charset="77"/>
              <a:ea typeface="+mn-ea"/>
              <a:cs typeface="+mn-cs"/>
            </a:endParaRPr>
          </a:p>
          <a:p>
            <a:pPr>
              <a:lnSpc>
                <a:spcPts val="2000"/>
              </a:lnSpc>
            </a:pPr>
            <a:endParaRPr lang="fi-FI" sz="1600" dirty="0"/>
          </a:p>
          <a:p>
            <a:pPr marL="342900" indent="-342900">
              <a:lnSpc>
                <a:spcPts val="2000"/>
              </a:lnSpc>
              <a:buFont typeface="Arial" panose="020B0604020202020204" pitchFamily="34" charset="0"/>
              <a:buChar char="•"/>
            </a:pPr>
            <a:endParaRPr lang="fi-FI" sz="1600" dirty="0"/>
          </a:p>
          <a:p>
            <a:pPr marL="342900" indent="-342900">
              <a:lnSpc>
                <a:spcPts val="2000"/>
              </a:lnSpc>
              <a:buFont typeface="Arial" panose="020B0604020202020204" pitchFamily="34" charset="0"/>
              <a:buChar char="•"/>
            </a:pPr>
            <a:endParaRPr lang="fi-FI" sz="1600" dirty="0"/>
          </a:p>
          <a:p>
            <a:pPr marL="342900" indent="-342900">
              <a:lnSpc>
                <a:spcPts val="3200"/>
              </a:lnSpc>
              <a:buFont typeface="Arial" panose="020B0604020202020204" pitchFamily="34" charset="0"/>
              <a:buChar char="•"/>
            </a:pPr>
            <a:endParaRPr lang="fi-FI" sz="2000" dirty="0"/>
          </a:p>
          <a:p>
            <a:pPr marL="342900" indent="-342900">
              <a:lnSpc>
                <a:spcPts val="3200"/>
              </a:lnSpc>
              <a:buFont typeface="Arial" panose="020B0604020202020204" pitchFamily="34" charset="0"/>
              <a:buChar char="•"/>
            </a:pPr>
            <a:endParaRPr lang="fi-FI" sz="2000" dirty="0"/>
          </a:p>
          <a:p>
            <a:pPr marL="342900" indent="-342900">
              <a:lnSpc>
                <a:spcPts val="3200"/>
              </a:lnSpc>
              <a:buFont typeface="Arial" panose="020B0604020202020204" pitchFamily="34" charset="0"/>
              <a:buChar char="•"/>
            </a:pPr>
            <a:endParaRPr lang="fi-FI" sz="2000" dirty="0"/>
          </a:p>
        </p:txBody>
      </p:sp>
    </p:spTree>
    <p:extLst>
      <p:ext uri="{BB962C8B-B14F-4D97-AF65-F5344CB8AC3E}">
        <p14:creationId xmlns:p14="http://schemas.microsoft.com/office/powerpoint/2010/main" val="2080756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325FA-35D0-1940-A68A-F34DE503376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4B4F97D-FF96-74C0-6D7E-EC5262A946C4}"/>
              </a:ext>
            </a:extLst>
          </p:cNvPr>
          <p:cNvSpPr>
            <a:spLocks noGrp="1"/>
          </p:cNvSpPr>
          <p:nvPr>
            <p:ph type="title"/>
          </p:nvPr>
        </p:nvSpPr>
        <p:spPr>
          <a:xfrm>
            <a:off x="1051560" y="64008"/>
            <a:ext cx="9178080" cy="594359"/>
          </a:xfrm>
        </p:spPr>
        <p:txBody>
          <a:bodyPr/>
          <a:lstStyle/>
          <a:p>
            <a:pPr>
              <a:lnSpc>
                <a:spcPts val="3600"/>
              </a:lnSpc>
            </a:pPr>
            <a:r>
              <a:rPr lang="fi-FI" sz="3200" dirty="0"/>
              <a:t>Lisätietoa</a:t>
            </a:r>
          </a:p>
        </p:txBody>
      </p:sp>
      <p:sp>
        <p:nvSpPr>
          <p:cNvPr id="3" name="Tekstin paikkamerkki 2">
            <a:extLst>
              <a:ext uri="{FF2B5EF4-FFF2-40B4-BE49-F238E27FC236}">
                <a16:creationId xmlns:a16="http://schemas.microsoft.com/office/drawing/2014/main" id="{7EDEDFD1-6330-3EE7-A3F8-1938BA4E58E9}"/>
              </a:ext>
            </a:extLst>
          </p:cNvPr>
          <p:cNvSpPr>
            <a:spLocks noGrp="1"/>
          </p:cNvSpPr>
          <p:nvPr>
            <p:ph type="body" sz="half" idx="2"/>
          </p:nvPr>
        </p:nvSpPr>
        <p:spPr>
          <a:xfrm>
            <a:off x="640080" y="832104"/>
            <a:ext cx="11420856" cy="5632704"/>
          </a:xfrm>
        </p:spPr>
        <p:txBody>
          <a:bodyPr/>
          <a:lstStyle/>
          <a:p>
            <a:pPr marL="342900" indent="-342900">
              <a:lnSpc>
                <a:spcPts val="2000"/>
              </a:lnSpc>
              <a:buFont typeface="Arial" panose="020B0604020202020204" pitchFamily="34" charset="0"/>
              <a:buChar char="•"/>
            </a:pPr>
            <a:r>
              <a:rPr lang="fi-FI" sz="1600" dirty="0"/>
              <a:t>Suomi lasten kasvuympäristönä Kahdeksantoista vuoden seuranta vuonna 1997 syntyneistä </a:t>
            </a:r>
            <a:r>
              <a:rPr lang="fi-FI" sz="1600" dirty="0">
                <a:hlinkClick r:id="rId2"/>
              </a:rPr>
              <a:t>https://helda.helsinki.fi/server/api/core/bitstreams/56fc2994-9d4c-4619-b4e9-4c5c499e387f/content</a:t>
            </a:r>
            <a:r>
              <a:rPr lang="fi-FI" sz="1600" dirty="0"/>
              <a:t> </a:t>
            </a:r>
          </a:p>
          <a:p>
            <a:pPr marL="342900" indent="-342900">
              <a:lnSpc>
                <a:spcPts val="2000"/>
              </a:lnSpc>
              <a:buFont typeface="Arial" panose="020B0604020202020204" pitchFamily="34" charset="0"/>
              <a:buChar char="•"/>
            </a:pPr>
            <a:r>
              <a:rPr lang="fi-FI" sz="1600" dirty="0"/>
              <a:t>Sosiaaliturvan leikkauksilla on pitkäkestoiset vaikutukset lapsiin. Blogi 26.9.2023 </a:t>
            </a:r>
            <a:r>
              <a:rPr lang="fi-FI" sz="1600" dirty="0">
                <a:hlinkClick r:id="rId3"/>
              </a:rPr>
              <a:t>https://www.mll.fi/blogi/sosiaaliturvan-leikkauksilla-on-pitkakestoiset-vaikutukset-lapsiin/?post_date=20230926150048</a:t>
            </a:r>
            <a:endParaRPr lang="fi-FI" sz="1600" dirty="0"/>
          </a:p>
          <a:p>
            <a:pPr marL="342900" indent="-342900">
              <a:lnSpc>
                <a:spcPts val="2000"/>
              </a:lnSpc>
              <a:buFont typeface="Arial" panose="020B0604020202020204" pitchFamily="34" charset="0"/>
              <a:buChar char="•"/>
            </a:pPr>
            <a:r>
              <a:rPr lang="fi-FI" sz="1600" dirty="0"/>
              <a:t>Lapsiperheköyhyyttä lisäävä politiikka on lyhytnäköistä. HS mielipidekirjoitus 14.10.2023 (maksumuurin takana) </a:t>
            </a:r>
            <a:r>
              <a:rPr lang="fi-FI" sz="1600" dirty="0">
                <a:hlinkClick r:id="rId4"/>
              </a:rPr>
              <a:t>https://www.hs.fi/mielipide/art-2000009918689.html</a:t>
            </a:r>
            <a:r>
              <a:rPr lang="fi-FI" sz="1600" dirty="0"/>
              <a:t> </a:t>
            </a:r>
          </a:p>
          <a:p>
            <a:pPr marL="342900" indent="-342900">
              <a:lnSpc>
                <a:spcPts val="2000"/>
              </a:lnSpc>
              <a:buFont typeface="Arial" panose="020B0604020202020204" pitchFamily="34" charset="0"/>
              <a:buChar char="•"/>
            </a:pPr>
            <a:r>
              <a:rPr lang="fi-FI" sz="1600" dirty="0"/>
              <a:t>Lasten omaishoitajien tilannetta ei saa heikentää lainsäädännön uudistuksissa. Blogi 24.10.2023 </a:t>
            </a:r>
            <a:r>
              <a:rPr lang="fi-FI" sz="1600" dirty="0">
                <a:hlinkClick r:id="rId5"/>
              </a:rPr>
              <a:t>https://www.mll.fi/blogi/lasten-omaishoitajien-tilannetta-ei-saa-heikentaa-lainsaadannon-uudistuksissa/?post_date=20231024130940</a:t>
            </a:r>
            <a:r>
              <a:rPr lang="fi-FI" sz="1600" dirty="0"/>
              <a:t> </a:t>
            </a:r>
          </a:p>
          <a:p>
            <a:pPr marL="342900" indent="-342900">
              <a:lnSpc>
                <a:spcPts val="2000"/>
              </a:lnSpc>
              <a:buFont typeface="Arial" panose="020B0604020202020204" pitchFamily="34" charset="0"/>
              <a:buChar char="•"/>
            </a:pPr>
            <a:r>
              <a:rPr lang="fi-FI" sz="1600" dirty="0"/>
              <a:t>Iivonen, Esa &amp; Pollari, Kirsi: Lapsivaikutusten arvioinnilla parempia päätöksiä kunnassa. Valtioneuvoston kanslian julkaisuja 2022:4 </a:t>
            </a:r>
            <a:r>
              <a:rPr lang="fi-FI" sz="1600" dirty="0">
                <a:hlinkClick r:id="rId6"/>
              </a:rPr>
              <a:t>http://urn.fi/URN:ISBN:978-952-383-378-4</a:t>
            </a:r>
            <a:r>
              <a:rPr lang="fi-FI" sz="1600" dirty="0"/>
              <a:t> </a:t>
            </a:r>
          </a:p>
          <a:p>
            <a:pPr marL="342900" indent="-342900">
              <a:lnSpc>
                <a:spcPts val="2000"/>
              </a:lnSpc>
              <a:buFont typeface="Arial" panose="020B0604020202020204" pitchFamily="34" charset="0"/>
              <a:buChar char="•"/>
            </a:pPr>
            <a:r>
              <a:rPr lang="fi-FI" sz="1600" dirty="0"/>
              <a:t>Iivonen, Esa &amp; Pollari, Kirsi: Lapsivaikutusten arvioinnilla parempia päätöksiä – Lapsivaikutusten arviointi, lapsibudjetointi sekä lapset ja nuoret tiedontuottajina hyvinvointialueella. Valtioneuvoston kanslian julkaisuja 2022:2  </a:t>
            </a:r>
            <a:r>
              <a:rPr lang="fi-FI" sz="1600" dirty="0">
                <a:hlinkClick r:id="rId7"/>
              </a:rPr>
              <a:t>http://urn.fi/URN:ISBN:978-952-383-166-7</a:t>
            </a:r>
            <a:r>
              <a:rPr lang="fi-FI" sz="1600" dirty="0"/>
              <a:t> </a:t>
            </a:r>
          </a:p>
          <a:p>
            <a:pPr marL="342900" indent="-342900">
              <a:lnSpc>
                <a:spcPts val="2000"/>
              </a:lnSpc>
              <a:buFont typeface="Arial" panose="020B0604020202020204" pitchFamily="34" charset="0"/>
              <a:buChar char="•"/>
            </a:pPr>
            <a:r>
              <a:rPr lang="fi-FI" sz="1600" dirty="0"/>
              <a:t>Lapsen oikeudet – Työkaluina lapsivaikutusten arviointi ja lapsibudjetointi. </a:t>
            </a:r>
            <a:r>
              <a:rPr lang="fi-FI" sz="1600" dirty="0" err="1"/>
              <a:t>eOppivan</a:t>
            </a:r>
            <a:r>
              <a:rPr lang="fi-FI" sz="1600" dirty="0"/>
              <a:t> ja kansallisen lapsistrategian verkkokoulutus </a:t>
            </a:r>
            <a:r>
              <a:rPr lang="fi-FI" sz="1600" dirty="0">
                <a:hlinkClick r:id="rId8"/>
              </a:rPr>
              <a:t>https://www.eoppiva.fi/koulutukset/lapsen-oikeudet-lapsivaikutusten-arviointi-ja-lapsibudjetointi/</a:t>
            </a:r>
            <a:r>
              <a:rPr lang="fi-FI" sz="1600" dirty="0"/>
              <a:t> </a:t>
            </a:r>
          </a:p>
          <a:p>
            <a:pPr marL="342900" indent="-342900">
              <a:lnSpc>
                <a:spcPts val="2000"/>
              </a:lnSpc>
              <a:buFont typeface="Arial" panose="020B0604020202020204" pitchFamily="34" charset="0"/>
              <a:buChar char="•"/>
            </a:pPr>
            <a:endParaRPr lang="fi-FI" sz="1600" dirty="0"/>
          </a:p>
          <a:p>
            <a:pPr>
              <a:lnSpc>
                <a:spcPts val="2000"/>
              </a:lnSpc>
            </a:pPr>
            <a:endParaRPr lang="fi-FI" sz="1600" dirty="0"/>
          </a:p>
          <a:p>
            <a:pPr marL="342900" indent="-342900">
              <a:lnSpc>
                <a:spcPts val="3200"/>
              </a:lnSpc>
              <a:buFont typeface="Arial" panose="020B0604020202020204" pitchFamily="34" charset="0"/>
              <a:buChar char="•"/>
            </a:pPr>
            <a:endParaRPr lang="fi-FI" sz="2000" dirty="0"/>
          </a:p>
          <a:p>
            <a:pPr marL="342900" indent="-342900">
              <a:lnSpc>
                <a:spcPts val="3200"/>
              </a:lnSpc>
              <a:buFont typeface="Arial" panose="020B0604020202020204" pitchFamily="34" charset="0"/>
              <a:buChar char="•"/>
            </a:pPr>
            <a:endParaRPr lang="fi-FI" sz="2000" dirty="0"/>
          </a:p>
          <a:p>
            <a:pPr marL="342900" indent="-342900">
              <a:lnSpc>
                <a:spcPts val="3200"/>
              </a:lnSpc>
              <a:buFont typeface="Arial" panose="020B0604020202020204" pitchFamily="34" charset="0"/>
              <a:buChar char="•"/>
            </a:pPr>
            <a:endParaRPr lang="fi-FI" sz="2000" dirty="0"/>
          </a:p>
        </p:txBody>
      </p:sp>
    </p:spTree>
    <p:extLst>
      <p:ext uri="{BB962C8B-B14F-4D97-AF65-F5344CB8AC3E}">
        <p14:creationId xmlns:p14="http://schemas.microsoft.com/office/powerpoint/2010/main" val="1659582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53D8FE-F916-735A-07A3-7660E8C36734}"/>
              </a:ext>
            </a:extLst>
          </p:cNvPr>
          <p:cNvSpPr>
            <a:spLocks noGrp="1"/>
          </p:cNvSpPr>
          <p:nvPr>
            <p:ph type="title"/>
          </p:nvPr>
        </p:nvSpPr>
        <p:spPr/>
        <p:txBody>
          <a:bodyPr/>
          <a:lstStyle/>
          <a:p>
            <a:r>
              <a:rPr lang="fi-FI" sz="3200" dirty="0">
                <a:latin typeface="Lato Light" panose="020F0502020204030203" pitchFamily="34" charset="0"/>
                <a:ea typeface="Lato Light" panose="020F0502020204030203" pitchFamily="34" charset="0"/>
                <a:cs typeface="Lato Light" panose="020F0502020204030203" pitchFamily="34" charset="0"/>
              </a:rPr>
              <a:t>Lisätietoja</a:t>
            </a:r>
            <a:br>
              <a:rPr lang="fi-FI" sz="3200" dirty="0"/>
            </a:br>
            <a:r>
              <a:rPr lang="fi-FI" sz="2400" dirty="0">
                <a:latin typeface="Lato Light" panose="020F0502020204030203" pitchFamily="34" charset="0"/>
                <a:ea typeface="Lato Light" panose="020F0502020204030203" pitchFamily="34" charset="0"/>
                <a:cs typeface="Lato Light" panose="020F0502020204030203" pitchFamily="34" charset="0"/>
              </a:rPr>
              <a:t>Esa Iivonen, </a:t>
            </a:r>
            <a:r>
              <a:rPr lang="fi-FI" sz="2400" dirty="0">
                <a:latin typeface="Lato Light" panose="020F0502020204030203" pitchFamily="34" charset="0"/>
                <a:ea typeface="Lato Light" panose="020F0502020204030203" pitchFamily="34" charset="0"/>
                <a:cs typeface="Lato Light" panose="020F0502020204030203" pitchFamily="34" charset="0"/>
                <a:hlinkClick r:id="rId2"/>
              </a:rPr>
              <a:t>esa.iivonen@mll.fi</a:t>
            </a:r>
            <a:br>
              <a:rPr lang="fi-FI" sz="2400" dirty="0">
                <a:latin typeface="Lato Light" panose="020F0502020204030203" pitchFamily="34" charset="0"/>
                <a:ea typeface="Lato Light" panose="020F0502020204030203" pitchFamily="34" charset="0"/>
                <a:cs typeface="Lato Light" panose="020F0502020204030203" pitchFamily="34" charset="0"/>
              </a:rPr>
            </a:br>
            <a:r>
              <a:rPr lang="fi-FI" sz="2400" dirty="0">
                <a:latin typeface="Lato Light" panose="020F0502020204030203" pitchFamily="34" charset="0"/>
                <a:ea typeface="Lato Light" panose="020F0502020204030203" pitchFamily="34" charset="0"/>
                <a:cs typeface="Lato Light" panose="020F0502020204030203" pitchFamily="34" charset="0"/>
              </a:rPr>
              <a:t>Kirsi Pollari, </a:t>
            </a:r>
            <a:r>
              <a:rPr lang="fi-FI" sz="2400" dirty="0">
                <a:latin typeface="Lato Light" panose="020F0502020204030203" pitchFamily="34" charset="0"/>
                <a:ea typeface="Lato Light" panose="020F0502020204030203" pitchFamily="34" charset="0"/>
                <a:cs typeface="Lato Light" panose="020F0502020204030203" pitchFamily="34" charset="0"/>
                <a:hlinkClick r:id="rId3"/>
              </a:rPr>
              <a:t>kirsi.pollari@mll.fi</a:t>
            </a:r>
            <a:r>
              <a:rPr lang="fi-FI" sz="2400" dirty="0">
                <a:latin typeface="Lato Light" panose="020F0502020204030203" pitchFamily="34" charset="0"/>
                <a:ea typeface="Lato Light" panose="020F0502020204030203" pitchFamily="34" charset="0"/>
                <a:cs typeface="Lato Light" panose="020F0502020204030203" pitchFamily="34" charset="0"/>
              </a:rPr>
              <a:t> </a:t>
            </a:r>
          </a:p>
        </p:txBody>
      </p:sp>
    </p:spTree>
    <p:extLst>
      <p:ext uri="{BB962C8B-B14F-4D97-AF65-F5344CB8AC3E}">
        <p14:creationId xmlns:p14="http://schemas.microsoft.com/office/powerpoint/2010/main" val="3342965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DCB9ACF-8961-9E13-E795-85AED2EF41D0}"/>
              </a:ext>
            </a:extLst>
          </p:cNvPr>
          <p:cNvSpPr>
            <a:spLocks noGrp="1"/>
          </p:cNvSpPr>
          <p:nvPr>
            <p:ph type="title"/>
          </p:nvPr>
        </p:nvSpPr>
        <p:spPr>
          <a:xfrm>
            <a:off x="510528" y="690208"/>
            <a:ext cx="4812318" cy="901146"/>
          </a:xfrm>
        </p:spPr>
        <p:txBody>
          <a:bodyPr/>
          <a:lstStyle/>
          <a:p>
            <a:pPr>
              <a:lnSpc>
                <a:spcPts val="4000"/>
              </a:lnSpc>
            </a:pPr>
            <a:r>
              <a:rPr lang="fi-FI" sz="4000" dirty="0"/>
              <a:t>Yhdessä vahvuutta vaikuttamiseen </a:t>
            </a:r>
          </a:p>
        </p:txBody>
      </p:sp>
      <p:sp>
        <p:nvSpPr>
          <p:cNvPr id="5" name="Tekstin paikkamerkki 4">
            <a:extLst>
              <a:ext uri="{FF2B5EF4-FFF2-40B4-BE49-F238E27FC236}">
                <a16:creationId xmlns:a16="http://schemas.microsoft.com/office/drawing/2014/main" id="{0735CD3D-9AF4-4E0A-AF9E-52FBF4EAE455}"/>
              </a:ext>
            </a:extLst>
          </p:cNvPr>
          <p:cNvSpPr>
            <a:spLocks noGrp="1"/>
          </p:cNvSpPr>
          <p:nvPr>
            <p:ph type="body" sz="half" idx="2"/>
          </p:nvPr>
        </p:nvSpPr>
        <p:spPr>
          <a:xfrm>
            <a:off x="536163" y="1917370"/>
            <a:ext cx="5351973" cy="4250422"/>
          </a:xfrm>
        </p:spPr>
        <p:txBody>
          <a:bodyPr/>
          <a:lstStyle/>
          <a:p>
            <a:pPr marL="342900" indent="-342900">
              <a:lnSpc>
                <a:spcPts val="2400"/>
              </a:lnSpc>
              <a:buFont typeface="Arial" panose="020B0604020202020204" pitchFamily="34" charset="0"/>
              <a:buChar char="•"/>
            </a:pPr>
            <a:r>
              <a:rPr lang="fi-FI" sz="2000" dirty="0">
                <a:latin typeface="Lato"/>
                <a:ea typeface="Lato"/>
                <a:cs typeface="Lato"/>
              </a:rPr>
              <a:t>Käyttäkää vaikuttamistyön somepohjia. </a:t>
            </a:r>
          </a:p>
          <a:p>
            <a:pPr marL="342900" indent="-342900">
              <a:lnSpc>
                <a:spcPts val="2400"/>
              </a:lnSpc>
              <a:buFont typeface="Arial" panose="020B0604020202020204" pitchFamily="34" charset="0"/>
              <a:buChar char="•"/>
            </a:pPr>
            <a:r>
              <a:rPr lang="fi-FI" sz="2000" dirty="0">
                <a:latin typeface="Lato"/>
                <a:ea typeface="Lato"/>
                <a:cs typeface="Lato"/>
              </a:rPr>
              <a:t>Hyödyntäkää vaikuttamissuunnitelman teemoihin tehdyt materiaalit  ja aikataulu. </a:t>
            </a:r>
          </a:p>
          <a:p>
            <a:pPr marL="342900" indent="-342900">
              <a:lnSpc>
                <a:spcPts val="2400"/>
              </a:lnSpc>
              <a:buFont typeface="Arial" panose="020B0604020202020204" pitchFamily="34" charset="0"/>
              <a:buChar char="•"/>
            </a:pPr>
            <a:r>
              <a:rPr lang="fi-FI" sz="2000" dirty="0">
                <a:latin typeface="Lato"/>
                <a:ea typeface="Lato"/>
                <a:cs typeface="Lato"/>
              </a:rPr>
              <a:t>Jakakaa keskusjärjestön Tätä mieltä –päivityksiä.</a:t>
            </a:r>
            <a:endParaRPr lang="fi-FI" sz="2000" dirty="0">
              <a:solidFill>
                <a:srgbClr val="FF0000"/>
              </a:solidFill>
              <a:latin typeface="Lato"/>
              <a:ea typeface="Lato"/>
              <a:cs typeface="Lato"/>
            </a:endParaRPr>
          </a:p>
          <a:p>
            <a:pPr marL="342900" indent="-342900">
              <a:lnSpc>
                <a:spcPts val="2400"/>
              </a:lnSpc>
              <a:buFont typeface="Arial" panose="020B0604020202020204" pitchFamily="34" charset="0"/>
              <a:buChar char="•"/>
            </a:pPr>
            <a:r>
              <a:rPr lang="fi-FI" sz="2000" dirty="0" err="1">
                <a:latin typeface="Lato"/>
                <a:ea typeface="Lato"/>
                <a:cs typeface="Lato"/>
              </a:rPr>
              <a:t>Tägätkää</a:t>
            </a:r>
            <a:r>
              <a:rPr lang="fi-FI" sz="2000" dirty="0">
                <a:latin typeface="Lato"/>
                <a:ea typeface="Lato"/>
                <a:cs typeface="Lato"/>
              </a:rPr>
              <a:t> X:ssä @MLL_fi -päivitykseenne, jos se on vaikuttamistyöhön liittyvä. </a:t>
            </a:r>
          </a:p>
          <a:p>
            <a:pPr marL="342900" indent="-342900">
              <a:lnSpc>
                <a:spcPts val="2400"/>
              </a:lnSpc>
              <a:buFont typeface="Arial" panose="020B0604020202020204" pitchFamily="34" charset="0"/>
              <a:buChar char="•"/>
            </a:pPr>
            <a:r>
              <a:rPr lang="fi-FI" sz="2000" dirty="0">
                <a:latin typeface="Lato"/>
                <a:ea typeface="Lato"/>
                <a:cs typeface="Lato"/>
              </a:rPr>
              <a:t>Olkaa matalalla kynnyksellä yhteydessä, mikäli tarvitsette sparrausapua.</a:t>
            </a:r>
          </a:p>
          <a:p>
            <a:pPr>
              <a:lnSpc>
                <a:spcPts val="2400"/>
              </a:lnSpc>
            </a:pPr>
            <a:endParaRPr lang="fi-FI" sz="2400" i="1" dirty="0">
              <a:latin typeface="Lato"/>
              <a:ea typeface="Lato"/>
              <a:cs typeface="Lato"/>
            </a:endParaRPr>
          </a:p>
          <a:p>
            <a:pPr>
              <a:lnSpc>
                <a:spcPts val="2400"/>
              </a:lnSpc>
            </a:pPr>
            <a:endParaRPr lang="fi-FI" sz="2400" dirty="0"/>
          </a:p>
          <a:p>
            <a:pPr marL="457200" indent="-457200">
              <a:buFont typeface="Arial" panose="020B0604020202020204" pitchFamily="34" charset="0"/>
              <a:buChar char="•"/>
            </a:pPr>
            <a:endParaRPr lang="fi-FI" dirty="0"/>
          </a:p>
        </p:txBody>
      </p:sp>
      <p:pic>
        <p:nvPicPr>
          <p:cNvPr id="3" name="Kuva 2">
            <a:extLst>
              <a:ext uri="{FF2B5EF4-FFF2-40B4-BE49-F238E27FC236}">
                <a16:creationId xmlns:a16="http://schemas.microsoft.com/office/drawing/2014/main" id="{939F914E-AD34-E892-8980-79055DE65492}"/>
              </a:ext>
            </a:extLst>
          </p:cNvPr>
          <p:cNvPicPr>
            <a:picLocks noChangeAspect="1"/>
          </p:cNvPicPr>
          <p:nvPr/>
        </p:nvPicPr>
        <p:blipFill>
          <a:blip r:embed="rId3"/>
          <a:stretch>
            <a:fillRect/>
          </a:stretch>
        </p:blipFill>
        <p:spPr>
          <a:xfrm>
            <a:off x="8633152" y="48766"/>
            <a:ext cx="3558848" cy="5235394"/>
          </a:xfrm>
          <a:prstGeom prst="rect">
            <a:avLst/>
          </a:prstGeom>
        </p:spPr>
      </p:pic>
      <p:pic>
        <p:nvPicPr>
          <p:cNvPr id="2" name="Kuva 1">
            <a:extLst>
              <a:ext uri="{FF2B5EF4-FFF2-40B4-BE49-F238E27FC236}">
                <a16:creationId xmlns:a16="http://schemas.microsoft.com/office/drawing/2014/main" id="{AA0F713A-9950-5D67-A987-3D7513A9BAA5}"/>
              </a:ext>
            </a:extLst>
          </p:cNvPr>
          <p:cNvPicPr>
            <a:picLocks noChangeAspect="1"/>
          </p:cNvPicPr>
          <p:nvPr/>
        </p:nvPicPr>
        <p:blipFill>
          <a:blip r:embed="rId4"/>
          <a:stretch>
            <a:fillRect/>
          </a:stretch>
        </p:blipFill>
        <p:spPr>
          <a:xfrm>
            <a:off x="5888136" y="2911980"/>
            <a:ext cx="3046420" cy="3064080"/>
          </a:xfrm>
          <a:prstGeom prst="rect">
            <a:avLst/>
          </a:prstGeom>
        </p:spPr>
      </p:pic>
      <p:pic>
        <p:nvPicPr>
          <p:cNvPr id="6" name="Kuva 5" descr="Kuva, joka sisältää kohteen teksti, Fontti, logo, kuvakaappaus&#10;&#10;Kuvaus luotu automaattisesti">
            <a:extLst>
              <a:ext uri="{FF2B5EF4-FFF2-40B4-BE49-F238E27FC236}">
                <a16:creationId xmlns:a16="http://schemas.microsoft.com/office/drawing/2014/main" id="{7A5AA27D-D7EA-44C2-3CB3-9895DBC64936}"/>
              </a:ext>
            </a:extLst>
          </p:cNvPr>
          <p:cNvPicPr>
            <a:picLocks noChangeAspect="1"/>
          </p:cNvPicPr>
          <p:nvPr/>
        </p:nvPicPr>
        <p:blipFill>
          <a:blip r:embed="rId5"/>
          <a:stretch>
            <a:fillRect/>
          </a:stretch>
        </p:blipFill>
        <p:spPr>
          <a:xfrm>
            <a:off x="6402154" y="0"/>
            <a:ext cx="2856503" cy="2863214"/>
          </a:xfrm>
          <a:prstGeom prst="rect">
            <a:avLst/>
          </a:prstGeom>
        </p:spPr>
      </p:pic>
    </p:spTree>
    <p:extLst>
      <p:ext uri="{BB962C8B-B14F-4D97-AF65-F5344CB8AC3E}">
        <p14:creationId xmlns:p14="http://schemas.microsoft.com/office/powerpoint/2010/main" val="129493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26105-CF5F-B9AC-978D-0C90C35AD28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30620F4-6E4C-DEFE-BF08-7F467A462019}"/>
              </a:ext>
            </a:extLst>
          </p:cNvPr>
          <p:cNvSpPr>
            <a:spLocks noGrp="1"/>
          </p:cNvSpPr>
          <p:nvPr>
            <p:ph type="title"/>
          </p:nvPr>
        </p:nvSpPr>
        <p:spPr>
          <a:xfrm>
            <a:off x="1475102" y="475489"/>
            <a:ext cx="8754538" cy="704088"/>
          </a:xfrm>
        </p:spPr>
        <p:txBody>
          <a:bodyPr/>
          <a:lstStyle/>
          <a:p>
            <a:r>
              <a:rPr lang="fi-FI" sz="3200" b="1" dirty="0"/>
              <a:t>Ydinviestit</a:t>
            </a:r>
          </a:p>
        </p:txBody>
      </p:sp>
      <p:sp>
        <p:nvSpPr>
          <p:cNvPr id="3" name="Tekstin paikkamerkki 2">
            <a:extLst>
              <a:ext uri="{FF2B5EF4-FFF2-40B4-BE49-F238E27FC236}">
                <a16:creationId xmlns:a16="http://schemas.microsoft.com/office/drawing/2014/main" id="{38A7D16E-283C-F231-3AE7-F8C507662FF7}"/>
              </a:ext>
            </a:extLst>
          </p:cNvPr>
          <p:cNvSpPr>
            <a:spLocks noGrp="1"/>
          </p:cNvSpPr>
          <p:nvPr>
            <p:ph type="body" sz="half" idx="2"/>
          </p:nvPr>
        </p:nvSpPr>
        <p:spPr>
          <a:xfrm>
            <a:off x="1454782" y="1453896"/>
            <a:ext cx="9527162" cy="3956114"/>
          </a:xfrm>
        </p:spPr>
        <p:txBody>
          <a:bodyPr/>
          <a:lstStyle/>
          <a:p>
            <a:pPr marL="457200" indent="-457200">
              <a:lnSpc>
                <a:spcPts val="3200"/>
              </a:lnSpc>
              <a:buFont typeface="Arial" panose="020B0604020202020204" pitchFamily="34" charset="0"/>
              <a:buChar char="•"/>
            </a:pPr>
            <a:r>
              <a:rPr lang="fi-FI" sz="2000" dirty="0">
                <a:solidFill>
                  <a:schemeClr val="tx1"/>
                </a:solidFill>
              </a:rPr>
              <a:t>Lapsiperheköyhyys on yhä suurempi ongelma Suomessa, vaikka se on ollut paljon esillä ja sen kielteiset vaikutukset tunnetaan. Elinkustannusten nousu ja sosiaaliturvan leikkaukset lisäävät lapsiperheiden toimeentulovaikeuksia. </a:t>
            </a:r>
          </a:p>
          <a:p>
            <a:pPr marL="457200" indent="-457200">
              <a:lnSpc>
                <a:spcPts val="3200"/>
              </a:lnSpc>
              <a:buFont typeface="Arial" panose="020B0604020202020204" pitchFamily="34" charset="0"/>
              <a:buChar char="•"/>
            </a:pPr>
            <a:r>
              <a:rPr lang="fi-FI" sz="2000" dirty="0">
                <a:solidFill>
                  <a:schemeClr val="tx1"/>
                </a:solidFill>
              </a:rPr>
              <a:t>Tarvitaan laaja-alaisia toimia lapsiperheiden riittävän toimeentulon </a:t>
            </a:r>
            <a:r>
              <a:rPr lang="fi-FI" sz="2000">
                <a:solidFill>
                  <a:schemeClr val="tx1"/>
                </a:solidFill>
              </a:rPr>
              <a:t>varmistamiseksi. Lapsiperheiden </a:t>
            </a:r>
            <a:r>
              <a:rPr lang="fi-FI" sz="2000" dirty="0">
                <a:solidFill>
                  <a:schemeClr val="tx1"/>
                </a:solidFill>
              </a:rPr>
              <a:t>sosiaaliturvaetuuksia tulee korottaa eikä leikata. </a:t>
            </a:r>
          </a:p>
          <a:p>
            <a:pPr marL="457200" indent="-457200">
              <a:lnSpc>
                <a:spcPts val="3200"/>
              </a:lnSpc>
              <a:buFont typeface="Arial" panose="020B0604020202020204" pitchFamily="34" charset="0"/>
              <a:buChar char="•"/>
            </a:pPr>
            <a:r>
              <a:rPr lang="fi-FI" sz="2000" dirty="0">
                <a:solidFill>
                  <a:schemeClr val="tx1"/>
                </a:solidFill>
                <a:sym typeface="Wingdings" panose="05000000000000000000" pitchFamily="2" charset="2"/>
              </a:rPr>
              <a:t>Päätöksenteossa tarvitaan laadukasta lapsivaikutusten arviointia, jossa lapsiperheiden toimeentuloon liittyvät kysymykset on huomioitu laaja-alaisesti. </a:t>
            </a:r>
            <a:endParaRPr lang="fi-FI" sz="2000" b="0" dirty="0">
              <a:solidFill>
                <a:schemeClr val="tx1"/>
              </a:solidFill>
              <a:sym typeface="Wingdings" panose="05000000000000000000" pitchFamily="2" charset="2"/>
            </a:endParaRPr>
          </a:p>
          <a:p>
            <a:pPr marL="457200" indent="-457200">
              <a:lnSpc>
                <a:spcPts val="3200"/>
              </a:lnSpc>
              <a:buFont typeface="Arial" panose="020B0604020202020204" pitchFamily="34" charset="0"/>
              <a:buChar char="•"/>
            </a:pPr>
            <a:endParaRPr lang="fi-FI" sz="2000" dirty="0">
              <a:solidFill>
                <a:schemeClr val="tx1"/>
              </a:solidFill>
            </a:endParaRPr>
          </a:p>
          <a:p>
            <a:pPr marL="457200" indent="-457200">
              <a:lnSpc>
                <a:spcPts val="3200"/>
              </a:lnSpc>
              <a:buFont typeface="Arial" panose="020B0604020202020204" pitchFamily="34" charset="0"/>
              <a:buChar char="•"/>
            </a:pPr>
            <a:endParaRPr lang="fi-FI" sz="2000" dirty="0">
              <a:solidFill>
                <a:schemeClr val="tx1"/>
              </a:solidFill>
            </a:endParaRPr>
          </a:p>
          <a:p>
            <a:pPr marL="457200" indent="-457200">
              <a:buFont typeface="Arial" panose="020B0604020202020204" pitchFamily="34" charset="0"/>
              <a:buChar char="•"/>
            </a:pPr>
            <a:endParaRPr lang="fi-FI" sz="2400" dirty="0">
              <a:solidFill>
                <a:schemeClr val="tx1"/>
              </a:solidFill>
            </a:endParaRPr>
          </a:p>
        </p:txBody>
      </p:sp>
    </p:spTree>
    <p:extLst>
      <p:ext uri="{BB962C8B-B14F-4D97-AF65-F5344CB8AC3E}">
        <p14:creationId xmlns:p14="http://schemas.microsoft.com/office/powerpoint/2010/main" val="2541763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A64EB1-996C-9D58-BBE5-15461C5E4DB8}"/>
              </a:ext>
            </a:extLst>
          </p:cNvPr>
          <p:cNvSpPr>
            <a:spLocks noGrp="1"/>
          </p:cNvSpPr>
          <p:nvPr>
            <p:ph type="title"/>
          </p:nvPr>
        </p:nvSpPr>
        <p:spPr/>
        <p:txBody>
          <a:bodyPr/>
          <a:lstStyle/>
          <a:p>
            <a:r>
              <a:rPr lang="fi-FI" dirty="0"/>
              <a:t>Perus- ja ihmisoikeusperusta</a:t>
            </a:r>
          </a:p>
        </p:txBody>
      </p:sp>
    </p:spTree>
    <p:extLst>
      <p:ext uri="{BB962C8B-B14F-4D97-AF65-F5344CB8AC3E}">
        <p14:creationId xmlns:p14="http://schemas.microsoft.com/office/powerpoint/2010/main" val="329068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C6427-17F1-2252-F9DF-907A3B0C798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9EBD749-F61F-8549-CF2D-EAC1337B11F1}"/>
              </a:ext>
            </a:extLst>
          </p:cNvPr>
          <p:cNvSpPr>
            <a:spLocks noGrp="1"/>
          </p:cNvSpPr>
          <p:nvPr>
            <p:ph type="title"/>
          </p:nvPr>
        </p:nvSpPr>
        <p:spPr>
          <a:xfrm>
            <a:off x="1541928" y="502025"/>
            <a:ext cx="9500541" cy="622688"/>
          </a:xfrm>
        </p:spPr>
        <p:txBody>
          <a:bodyPr/>
          <a:lstStyle/>
          <a:p>
            <a:r>
              <a:rPr lang="fi-FI" sz="3200" b="1"/>
              <a:t>Perusoikeus- ja ihmisoikeusperusta teemaan </a:t>
            </a:r>
            <a:r>
              <a:rPr lang="fi-FI" sz="2400" b="1"/>
              <a:t>1/2</a:t>
            </a:r>
          </a:p>
        </p:txBody>
      </p:sp>
      <p:sp>
        <p:nvSpPr>
          <p:cNvPr id="3" name="Tekstin paikkamerkki 2">
            <a:extLst>
              <a:ext uri="{FF2B5EF4-FFF2-40B4-BE49-F238E27FC236}">
                <a16:creationId xmlns:a16="http://schemas.microsoft.com/office/drawing/2014/main" id="{3977E73F-1976-9CAB-4AD7-4D862B9A47FF}"/>
              </a:ext>
            </a:extLst>
          </p:cNvPr>
          <p:cNvSpPr>
            <a:spLocks noGrp="1"/>
          </p:cNvSpPr>
          <p:nvPr>
            <p:ph type="body" sz="half" idx="2"/>
          </p:nvPr>
        </p:nvSpPr>
        <p:spPr>
          <a:xfrm>
            <a:off x="1454781" y="1307592"/>
            <a:ext cx="9587687" cy="4336750"/>
          </a:xfrm>
        </p:spPr>
        <p:txBody>
          <a:bodyPr/>
          <a:lstStyle/>
          <a:p>
            <a:pPr>
              <a:lnSpc>
                <a:spcPts val="3000"/>
              </a:lnSpc>
            </a:pPr>
            <a:r>
              <a:rPr lang="fi-FI" sz="2000" b="1" dirty="0">
                <a:solidFill>
                  <a:schemeClr val="tx1"/>
                </a:solidFill>
              </a:rPr>
              <a:t>Perustuslaki </a:t>
            </a:r>
            <a:r>
              <a:rPr lang="fi-FI" sz="2000" dirty="0">
                <a:solidFill>
                  <a:schemeClr val="tx1"/>
                </a:solidFill>
              </a:rPr>
              <a:t>19.1 § (oikeus välttämättömään huolenpitoon ja toimeentuloon), 19.2 § (perustoimeentulon turva), 19.3 § (riittävät sosiaali- ja terveyspalvelut), 19.3 § (väestön terveyden edistäminen), 19.3 § (lapsiperheiden tuki), 19.4 § (oikeus asuntoon).</a:t>
            </a:r>
          </a:p>
          <a:p>
            <a:pPr>
              <a:lnSpc>
                <a:spcPts val="3000"/>
              </a:lnSpc>
            </a:pPr>
            <a:r>
              <a:rPr lang="fi-FI" sz="2000" b="1" dirty="0">
                <a:solidFill>
                  <a:schemeClr val="tx1"/>
                </a:solidFill>
              </a:rPr>
              <a:t>Lapsen oikeuksien sopimus </a:t>
            </a:r>
            <a:r>
              <a:rPr lang="fi-FI" sz="2000" dirty="0">
                <a:solidFill>
                  <a:schemeClr val="tx1"/>
                </a:solidFill>
              </a:rPr>
              <a:t>26 art. (lapsen oikeus sosiaaliturvaan) ja 27 art. (lapsen oikeus riittävään elintasoon).</a:t>
            </a:r>
          </a:p>
          <a:p>
            <a:pPr>
              <a:lnSpc>
                <a:spcPts val="3000"/>
              </a:lnSpc>
            </a:pPr>
            <a:r>
              <a:rPr lang="fi-FI" sz="2000" b="1" dirty="0">
                <a:solidFill>
                  <a:schemeClr val="tx1"/>
                </a:solidFill>
              </a:rPr>
              <a:t>Taloudellisia, sosiaalisia ja sivistyksellisiä oikeuksien kokeva sopimus </a:t>
            </a:r>
            <a:r>
              <a:rPr lang="fi-FI" sz="2000" dirty="0">
                <a:solidFill>
                  <a:schemeClr val="tx1"/>
                </a:solidFill>
              </a:rPr>
              <a:t>9 art. (oikeus sosiaaliturvaan ja sosiaalivakuutukseen) ja 11.1 art. (oikeus saada itselleen ja perheelleen tyydyttävä elintaso, joka käsittää riittävän ravinnon, vaatetuksen ja sopivan asunnon, sekä oikeuden elinehtojen jatkuvaan parantamiseen).</a:t>
            </a:r>
          </a:p>
          <a:p>
            <a:endParaRPr lang="fi-FI" dirty="0"/>
          </a:p>
        </p:txBody>
      </p:sp>
    </p:spTree>
    <p:extLst>
      <p:ext uri="{BB962C8B-B14F-4D97-AF65-F5344CB8AC3E}">
        <p14:creationId xmlns:p14="http://schemas.microsoft.com/office/powerpoint/2010/main" val="3803308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7EB5F-F24E-A0C8-4146-8536A8029AB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D7504B3F-A7F1-6D67-3937-BB3369DB5C3F}"/>
              </a:ext>
            </a:extLst>
          </p:cNvPr>
          <p:cNvSpPr>
            <a:spLocks noGrp="1"/>
          </p:cNvSpPr>
          <p:nvPr>
            <p:ph type="title"/>
          </p:nvPr>
        </p:nvSpPr>
        <p:spPr>
          <a:xfrm>
            <a:off x="1541928" y="502025"/>
            <a:ext cx="9500541" cy="622688"/>
          </a:xfrm>
        </p:spPr>
        <p:txBody>
          <a:bodyPr/>
          <a:lstStyle/>
          <a:p>
            <a:r>
              <a:rPr lang="fi-FI" sz="3200" b="1"/>
              <a:t>Perusoikeus- ja ihmisoikeusperusta teemaan </a:t>
            </a:r>
            <a:r>
              <a:rPr lang="fi-FI" sz="2400" b="1"/>
              <a:t>2/2</a:t>
            </a:r>
          </a:p>
        </p:txBody>
      </p:sp>
      <p:sp>
        <p:nvSpPr>
          <p:cNvPr id="3" name="Tekstin paikkamerkki 2">
            <a:extLst>
              <a:ext uri="{FF2B5EF4-FFF2-40B4-BE49-F238E27FC236}">
                <a16:creationId xmlns:a16="http://schemas.microsoft.com/office/drawing/2014/main" id="{E6790EE7-270F-84EE-E2C1-B69FD7B90C58}"/>
              </a:ext>
            </a:extLst>
          </p:cNvPr>
          <p:cNvSpPr>
            <a:spLocks noGrp="1"/>
          </p:cNvSpPr>
          <p:nvPr>
            <p:ph type="body" sz="half" idx="2"/>
          </p:nvPr>
        </p:nvSpPr>
        <p:spPr>
          <a:xfrm>
            <a:off x="1454782" y="1307592"/>
            <a:ext cx="9966074" cy="4336750"/>
          </a:xfrm>
        </p:spPr>
        <p:txBody>
          <a:bodyPr/>
          <a:lstStyle/>
          <a:p>
            <a:pPr>
              <a:lnSpc>
                <a:spcPts val="3000"/>
              </a:lnSpc>
            </a:pPr>
            <a:r>
              <a:rPr lang="fi-FI" sz="2000" b="1" dirty="0">
                <a:solidFill>
                  <a:schemeClr val="tx1"/>
                </a:solidFill>
              </a:rPr>
              <a:t>Vammaisten henkilöiden oikeuksia koskeva sopimus </a:t>
            </a:r>
            <a:r>
              <a:rPr lang="fi-FI" sz="2000" dirty="0">
                <a:solidFill>
                  <a:schemeClr val="tx1"/>
                </a:solidFill>
              </a:rPr>
              <a:t>28.1 art. (oikeus riittävään elintasoon) ja 28.2 art. (oikeus sosiaaliturvaan). </a:t>
            </a:r>
          </a:p>
          <a:p>
            <a:pPr>
              <a:lnSpc>
                <a:spcPts val="3000"/>
              </a:lnSpc>
            </a:pPr>
            <a:r>
              <a:rPr lang="fi-FI" sz="2000" b="1" dirty="0">
                <a:solidFill>
                  <a:schemeClr val="tx1"/>
                </a:solidFill>
              </a:rPr>
              <a:t>Rotusyrjinnän poistamista koskeva sopimus </a:t>
            </a:r>
            <a:r>
              <a:rPr lang="fi-FI" sz="2000" dirty="0">
                <a:solidFill>
                  <a:schemeClr val="tx1"/>
                </a:solidFill>
              </a:rPr>
              <a:t>5 art. e-kohdan 4 kohta (oikeus sosiaaliturvaan ja sosiaalihuoltoon) ja 5 art. e-kohdan 3 kohta (oikeus asuntoon). </a:t>
            </a:r>
          </a:p>
          <a:p>
            <a:pPr>
              <a:lnSpc>
                <a:spcPts val="3000"/>
              </a:lnSpc>
            </a:pPr>
            <a:r>
              <a:rPr lang="fi-FI" sz="2000" b="1" dirty="0">
                <a:solidFill>
                  <a:schemeClr val="tx1"/>
                </a:solidFill>
              </a:rPr>
              <a:t>Uudistettu Euroopan sosiaalinen peruskirja </a:t>
            </a:r>
            <a:r>
              <a:rPr lang="fi-FI" sz="2000" dirty="0">
                <a:solidFill>
                  <a:schemeClr val="tx1"/>
                </a:solidFill>
              </a:rPr>
              <a:t>12 art. (oikeus sosiaaliturvaan), 13 art. (oikeus sosiaaliavustukseen ja lääkinnälliseen apuun), 14 art. (oikeus sosiaalipalveluihin), 30 art. (oikeus suojeluun köyhyyttä ja sosiaalista syrjäytymistä vastaan) ja 31 art. (oikeus asuntoon).</a:t>
            </a:r>
          </a:p>
          <a:p>
            <a:pPr>
              <a:lnSpc>
                <a:spcPts val="3000"/>
              </a:lnSpc>
            </a:pPr>
            <a:r>
              <a:rPr lang="fi-FI" sz="2000" b="1" dirty="0">
                <a:solidFill>
                  <a:schemeClr val="tx1"/>
                </a:solidFill>
              </a:rPr>
              <a:t>EU:n perusoikeuskirja</a:t>
            </a:r>
            <a:r>
              <a:rPr lang="fi-FI" sz="2000" dirty="0">
                <a:solidFill>
                  <a:schemeClr val="tx1"/>
                </a:solidFill>
              </a:rPr>
              <a:t> 34.3 art. (oikeus sosiaalitukeen ja asumistukeen tai sosiaalisesti tuettuun asuntoon),  34.1–2 art. (oikeus sosiaaliturvaetuuksiin ja sosiaalipalveluihin) ja 34.3 art. (oikeus sosiaalitukeen ja asumistukeen tai sosiaalisesti tuettuun asuntoon).</a:t>
            </a:r>
            <a:r>
              <a:rPr lang="fi-FI" sz="2000" b="0" dirty="0">
                <a:solidFill>
                  <a:schemeClr val="tx1"/>
                </a:solidFill>
              </a:rPr>
              <a:t> </a:t>
            </a:r>
          </a:p>
          <a:p>
            <a:endParaRPr lang="fi-FI" dirty="0"/>
          </a:p>
        </p:txBody>
      </p:sp>
    </p:spTree>
    <p:extLst>
      <p:ext uri="{BB962C8B-B14F-4D97-AF65-F5344CB8AC3E}">
        <p14:creationId xmlns:p14="http://schemas.microsoft.com/office/powerpoint/2010/main" val="26452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EF86D-DE86-DBCD-DE12-C03A493D504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F96B428-5BD2-F94C-BF37-DCEAE61492BE}"/>
              </a:ext>
            </a:extLst>
          </p:cNvPr>
          <p:cNvSpPr>
            <a:spLocks noGrp="1"/>
          </p:cNvSpPr>
          <p:nvPr>
            <p:ph type="title"/>
          </p:nvPr>
        </p:nvSpPr>
        <p:spPr>
          <a:xfrm>
            <a:off x="1541928" y="502025"/>
            <a:ext cx="9500541" cy="711634"/>
          </a:xfrm>
        </p:spPr>
        <p:txBody>
          <a:bodyPr/>
          <a:lstStyle/>
          <a:p>
            <a:pPr>
              <a:lnSpc>
                <a:spcPts val="3800"/>
              </a:lnSpc>
            </a:pPr>
            <a:r>
              <a:rPr lang="fi-FI" sz="3200" b="1" dirty="0"/>
              <a:t>Lapsen oikeuksien komitea suositteli Suomelle 2023:</a:t>
            </a:r>
          </a:p>
        </p:txBody>
      </p:sp>
      <p:sp>
        <p:nvSpPr>
          <p:cNvPr id="3" name="Tekstin paikkamerkki 2">
            <a:extLst>
              <a:ext uri="{FF2B5EF4-FFF2-40B4-BE49-F238E27FC236}">
                <a16:creationId xmlns:a16="http://schemas.microsoft.com/office/drawing/2014/main" id="{00AE395C-5EDE-B2BB-819F-B5D651B999C0}"/>
              </a:ext>
            </a:extLst>
          </p:cNvPr>
          <p:cNvSpPr>
            <a:spLocks noGrp="1"/>
          </p:cNvSpPr>
          <p:nvPr>
            <p:ph type="body" sz="half" idx="2"/>
          </p:nvPr>
        </p:nvSpPr>
        <p:spPr>
          <a:xfrm>
            <a:off x="1454782" y="1362456"/>
            <a:ext cx="9500540" cy="4281886"/>
          </a:xfrm>
        </p:spPr>
        <p:txBody>
          <a:bodyPr/>
          <a:lstStyle/>
          <a:p>
            <a:pPr>
              <a:lnSpc>
                <a:spcPts val="2600"/>
              </a:lnSpc>
            </a:pPr>
            <a:r>
              <a:rPr lang="fi-FI" sz="1800" dirty="0">
                <a:solidFill>
                  <a:schemeClr val="tx1"/>
                </a:solidFill>
              </a:rPr>
              <a:t>35. </a:t>
            </a:r>
            <a:r>
              <a:rPr lang="fi-FI" sz="1800" b="1" dirty="0">
                <a:solidFill>
                  <a:schemeClr val="tx1"/>
                </a:solidFill>
              </a:rPr>
              <a:t>YK:n lapsen oikeuksien komitea </a:t>
            </a:r>
            <a:r>
              <a:rPr lang="fi-FI" sz="1800" dirty="0">
                <a:solidFill>
                  <a:schemeClr val="tx1"/>
                </a:solidFill>
              </a:rPr>
              <a:t>suosittelee, että sopimusvaltio</a:t>
            </a:r>
          </a:p>
          <a:p>
            <a:pPr>
              <a:lnSpc>
                <a:spcPts val="2600"/>
              </a:lnSpc>
            </a:pPr>
            <a:r>
              <a:rPr lang="fi-FI" sz="1800" dirty="0">
                <a:solidFill>
                  <a:schemeClr val="tx1"/>
                </a:solidFill>
              </a:rPr>
              <a:t>a) välttää sosiaaliturvaetuuksien leikkauksia, jotka vaikuttavat köyhyyden ja syrjäytymisen vaarassa oleviin lapsiin;</a:t>
            </a:r>
          </a:p>
          <a:p>
            <a:pPr>
              <a:lnSpc>
                <a:spcPts val="2600"/>
              </a:lnSpc>
            </a:pPr>
            <a:r>
              <a:rPr lang="fi-FI" sz="1800" dirty="0">
                <a:solidFill>
                  <a:schemeClr val="tx1"/>
                </a:solidFill>
              </a:rPr>
              <a:t>b) tehostaa edelleen politiikkaansa, jolla pyritään varmistamaan riittävä elintaso kaikille lapsille, muun muassa parantamalla vammaisten lasten, turvapaikanhakijalasten ja laittomasti maassa oleskelevien lasten taloudellista tilannetta ja lisäämällä heille maksettavia sosiaaliturvaetuuksia;</a:t>
            </a:r>
          </a:p>
          <a:p>
            <a:pPr>
              <a:lnSpc>
                <a:spcPts val="2600"/>
              </a:lnSpc>
            </a:pPr>
            <a:r>
              <a:rPr lang="fi-FI" sz="1800" dirty="0">
                <a:solidFill>
                  <a:schemeClr val="tx1"/>
                </a:solidFill>
              </a:rPr>
              <a:t>c) kehittää toimenpiteitä, joilla ehkäistään asunnottomuutta, ja tarjoaa kiireellisesti asianmukaisen ja pitkäaikaisen sosiaalisen asunnon ja muita tukitoimenpiteitä niitä tarvitseville perheille;</a:t>
            </a:r>
          </a:p>
          <a:p>
            <a:pPr>
              <a:lnSpc>
                <a:spcPts val="2600"/>
              </a:lnSpc>
            </a:pPr>
            <a:r>
              <a:rPr lang="fi-FI" sz="1800" dirty="0">
                <a:solidFill>
                  <a:schemeClr val="tx1"/>
                </a:solidFill>
              </a:rPr>
              <a:t>d) kokoaa ja julkaisee tilastoja katuoloissa elävien lasten ja tilapäismajoituksessa asuvien lasten määristä sekä ryhtyy toimenpiteisiin vastatakseen asianmukaisesti heidän tarpeisiinsa.</a:t>
            </a:r>
          </a:p>
        </p:txBody>
      </p:sp>
    </p:spTree>
    <p:extLst>
      <p:ext uri="{BB962C8B-B14F-4D97-AF65-F5344CB8AC3E}">
        <p14:creationId xmlns:p14="http://schemas.microsoft.com/office/powerpoint/2010/main" val="150963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E1BB68-D7E7-B113-F3DB-7DE86F20139E}"/>
              </a:ext>
            </a:extLst>
          </p:cNvPr>
          <p:cNvSpPr>
            <a:spLocks noGrp="1"/>
          </p:cNvSpPr>
          <p:nvPr>
            <p:ph type="title"/>
          </p:nvPr>
        </p:nvSpPr>
        <p:spPr/>
        <p:txBody>
          <a:bodyPr/>
          <a:lstStyle/>
          <a:p>
            <a:r>
              <a:rPr lang="fi-FI" dirty="0"/>
              <a:t>Lapsiperheköyhyyden vaikutuksia ja taustatekijöitä</a:t>
            </a:r>
          </a:p>
        </p:txBody>
      </p:sp>
    </p:spTree>
    <p:extLst>
      <p:ext uri="{BB962C8B-B14F-4D97-AF65-F5344CB8AC3E}">
        <p14:creationId xmlns:p14="http://schemas.microsoft.com/office/powerpoint/2010/main" val="262221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CD35AD-8C0C-4201-9D53-BEED6976164D}"/>
              </a:ext>
            </a:extLst>
          </p:cNvPr>
          <p:cNvSpPr>
            <a:spLocks noGrp="1"/>
          </p:cNvSpPr>
          <p:nvPr>
            <p:ph type="title"/>
          </p:nvPr>
        </p:nvSpPr>
        <p:spPr>
          <a:xfrm>
            <a:off x="1541928" y="502024"/>
            <a:ext cx="9500541" cy="824751"/>
          </a:xfrm>
        </p:spPr>
        <p:txBody>
          <a:bodyPr/>
          <a:lstStyle/>
          <a:p>
            <a:r>
              <a:rPr lang="fi-FI" sz="3200" b="1" dirty="0"/>
              <a:t>Lapsiperheköyhyydellä on suuret kielteiset vaikutukset </a:t>
            </a:r>
          </a:p>
        </p:txBody>
      </p:sp>
      <p:sp>
        <p:nvSpPr>
          <p:cNvPr id="3" name="Tekstin paikkamerkki 2">
            <a:extLst>
              <a:ext uri="{FF2B5EF4-FFF2-40B4-BE49-F238E27FC236}">
                <a16:creationId xmlns:a16="http://schemas.microsoft.com/office/drawing/2014/main" id="{15EFD443-A698-4577-8B30-3B2F6176C603}"/>
              </a:ext>
            </a:extLst>
          </p:cNvPr>
          <p:cNvSpPr>
            <a:spLocks noGrp="1"/>
          </p:cNvSpPr>
          <p:nvPr>
            <p:ph type="body" sz="half" idx="2"/>
          </p:nvPr>
        </p:nvSpPr>
        <p:spPr>
          <a:xfrm>
            <a:off x="1454782" y="1667932"/>
            <a:ext cx="9060818" cy="3976409"/>
          </a:xfrm>
        </p:spPr>
        <p:txBody>
          <a:bodyPr/>
          <a:lstStyle/>
          <a:p>
            <a:pPr marL="342900" indent="-342900">
              <a:lnSpc>
                <a:spcPts val="2900"/>
              </a:lnSpc>
              <a:buFont typeface="Arial" panose="020B0604020202020204" pitchFamily="34" charset="0"/>
              <a:buChar char="•"/>
            </a:pPr>
            <a:r>
              <a:rPr lang="fi-FI" sz="2200" dirty="0">
                <a:solidFill>
                  <a:schemeClr val="tx1"/>
                </a:solidFill>
              </a:rPr>
              <a:t>Köyhyys on keskeinen eriarvoisuutta aiheuttava tekijä lasten elämässä</a:t>
            </a:r>
            <a:r>
              <a:rPr lang="fi-FI" sz="2200" b="0" dirty="0">
                <a:solidFill>
                  <a:schemeClr val="tx1"/>
                </a:solidFill>
              </a:rPr>
              <a:t>. </a:t>
            </a:r>
          </a:p>
          <a:p>
            <a:pPr marL="342900" indent="-342900">
              <a:lnSpc>
                <a:spcPts val="2900"/>
              </a:lnSpc>
              <a:buFont typeface="Arial" panose="020B0604020202020204" pitchFamily="34" charset="0"/>
              <a:buChar char="•"/>
            </a:pPr>
            <a:r>
              <a:rPr lang="fi-FI" sz="2200" b="0" dirty="0">
                <a:solidFill>
                  <a:schemeClr val="tx1"/>
                </a:solidFill>
              </a:rPr>
              <a:t>Lapsiperheköyhyydellä on </a:t>
            </a:r>
            <a:r>
              <a:rPr lang="fi-FI" sz="2200" dirty="0">
                <a:solidFill>
                  <a:schemeClr val="tx1"/>
                </a:solidFill>
              </a:rPr>
              <a:t>laaja-alaiset kielteiset seuraukset</a:t>
            </a:r>
            <a:r>
              <a:rPr lang="fi-FI" sz="2200" b="0" dirty="0">
                <a:solidFill>
                  <a:schemeClr val="tx1"/>
                </a:solidFill>
              </a:rPr>
              <a:t>. </a:t>
            </a:r>
            <a:r>
              <a:rPr lang="fi-FI" sz="2200" dirty="0">
                <a:solidFill>
                  <a:schemeClr val="tx1"/>
                </a:solidFill>
              </a:rPr>
              <a:t>Lapsuuden olosuhteilla on merkittävät vaikutukset koko elämänkaareen. Hyvinvoinnin perusta rakentuu lapsuudessa. </a:t>
            </a:r>
            <a:endParaRPr lang="fi-FI" sz="2200" b="0" dirty="0">
              <a:solidFill>
                <a:schemeClr val="tx1"/>
              </a:solidFill>
            </a:endParaRPr>
          </a:p>
          <a:p>
            <a:pPr marL="342900" indent="-342900">
              <a:lnSpc>
                <a:spcPts val="2900"/>
              </a:lnSpc>
              <a:buFont typeface="Arial" panose="020B0604020202020204" pitchFamily="34" charset="0"/>
              <a:buChar char="•"/>
            </a:pPr>
            <a:r>
              <a:rPr lang="fi-FI" sz="2200" dirty="0">
                <a:solidFill>
                  <a:schemeClr val="tx1"/>
                </a:solidFill>
              </a:rPr>
              <a:t>Lapsiperheköyhyyden taustalla on monia syitä, ja sitä tulee tarkastella monesta näkökulmasta.</a:t>
            </a:r>
          </a:p>
          <a:p>
            <a:pPr marL="342900" indent="-342900">
              <a:lnSpc>
                <a:spcPts val="2900"/>
              </a:lnSpc>
              <a:buFont typeface="Arial" panose="020B0604020202020204" pitchFamily="34" charset="0"/>
              <a:buChar char="•"/>
            </a:pPr>
            <a:r>
              <a:rPr lang="fi-FI" sz="2200" dirty="0">
                <a:solidFill>
                  <a:schemeClr val="tx1"/>
                </a:solidFill>
              </a:rPr>
              <a:t>Lapsiperheköyhyyden torjunnassa tarvitaan monia keinoja ja eri toimijoiden yhteistyötä</a:t>
            </a:r>
            <a:r>
              <a:rPr lang="fi-FI" sz="2200" b="0" dirty="0">
                <a:solidFill>
                  <a:schemeClr val="tx1"/>
                </a:solidFill>
              </a:rPr>
              <a:t>. </a:t>
            </a:r>
          </a:p>
          <a:p>
            <a:endParaRPr lang="fi-FI" dirty="0"/>
          </a:p>
        </p:txBody>
      </p:sp>
    </p:spTree>
    <p:extLst>
      <p:ext uri="{BB962C8B-B14F-4D97-AF65-F5344CB8AC3E}">
        <p14:creationId xmlns:p14="http://schemas.microsoft.com/office/powerpoint/2010/main" val="1793632602"/>
      </p:ext>
    </p:extLst>
  </p:cSld>
  <p:clrMapOvr>
    <a:masterClrMapping/>
  </p:clrMapOvr>
</p:sld>
</file>

<file path=ppt/theme/theme1.xml><?xml version="1.0" encoding="utf-8"?>
<a:theme xmlns:a="http://schemas.openxmlformats.org/drawingml/2006/main" name="Office-teema">
  <a:themeElements>
    <a:clrScheme name="MLL">
      <a:dk1>
        <a:srgbClr val="000000"/>
      </a:dk1>
      <a:lt1>
        <a:srgbClr val="FFFFFF"/>
      </a:lt1>
      <a:dk2>
        <a:srgbClr val="44546A"/>
      </a:dk2>
      <a:lt2>
        <a:srgbClr val="E7E6E6"/>
      </a:lt2>
      <a:accent1>
        <a:srgbClr val="DD1C4C"/>
      </a:accent1>
      <a:accent2>
        <a:srgbClr val="5DB5CD"/>
      </a:accent2>
      <a:accent3>
        <a:srgbClr val="232E80"/>
      </a:accent3>
      <a:accent4>
        <a:srgbClr val="FFF119"/>
      </a:accent4>
      <a:accent5>
        <a:srgbClr val="2753A2"/>
      </a:accent5>
      <a:accent6>
        <a:srgbClr val="AAD45D"/>
      </a:accent6>
      <a:hlink>
        <a:srgbClr val="2753A2"/>
      </a:hlink>
      <a:folHlink>
        <a:srgbClr val="44444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a:noFill/>
        </a:ln>
        <a:effectLst/>
      </a:spPr>
      <a:bodyPr wrap="none" anchor="ctr"/>
      <a:lstStyle>
        <a:defPPr algn="l">
          <a:defRPr/>
        </a:defPPr>
      </a:lstStyle>
    </a:spDef>
  </a:objectDefaults>
  <a:extraClrSchemeLst/>
  <a:extLst>
    <a:ext uri="{05A4C25C-085E-4340-85A3-A5531E510DB2}">
      <thm15:themeFamily xmlns:thm15="http://schemas.microsoft.com/office/thememl/2012/main" name="mll-powerpoint-2019-09-26-fonts-embedded-002.pptm" id="{B48461AE-233D-4FCC-88D8-9F29D54C2F62}" vid="{A94C3955-386F-48B4-A2FD-6DAF7834C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3f325f9-4440-450e-a932-dccdf6681b6f">
      <UserInfo>
        <DisplayName>Paljakka Eevamaija</DisplayName>
        <AccountId>14</AccountId>
        <AccountType/>
      </UserInfo>
      <UserInfo>
        <DisplayName>Iivonen Esa</DisplayName>
        <AccountId>19</AccountId>
        <AccountType/>
      </UserInfo>
      <UserInfo>
        <DisplayName>Närhilä Minna</DisplayName>
        <AccountId>13</AccountId>
        <AccountType/>
      </UserInfo>
      <UserInfo>
        <DisplayName>Pollari Kirsi</DisplayName>
        <AccountId>37</AccountId>
        <AccountType/>
      </UserInfo>
    </SharedWithUsers>
    <_activity xmlns="617a880f-509f-4daa-bbea-ef7a0bc64a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096DEFB1C164634C936B239D58460C68" ma:contentTypeVersion="18" ma:contentTypeDescription="Luo uusi asiakirja." ma:contentTypeScope="" ma:versionID="9a555a0429561c6599c69ecd644ddbdf">
  <xsd:schema xmlns:xsd="http://www.w3.org/2001/XMLSchema" xmlns:xs="http://www.w3.org/2001/XMLSchema" xmlns:p="http://schemas.microsoft.com/office/2006/metadata/properties" xmlns:ns3="93f325f9-4440-450e-a932-dccdf6681b6f" xmlns:ns4="617a880f-509f-4daa-bbea-ef7a0bc64a9b" targetNamespace="http://schemas.microsoft.com/office/2006/metadata/properties" ma:root="true" ma:fieldsID="94e581c8dd3360cdcbc0a368a0ce00b9" ns3:_="" ns4:_="">
    <xsd:import namespace="93f325f9-4440-450e-a932-dccdf6681b6f"/>
    <xsd:import namespace="617a880f-509f-4daa-bbea-ef7a0bc64a9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f325f9-4440-450e-a932-dccdf6681b6f"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7a880f-509f-4daa-bbea-ef7a0bc64a9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3AE574-3C58-48A8-AC1C-8E7984A47C88}">
  <ds:schemaRefs>
    <ds:schemaRef ds:uri="http://schemas.microsoft.com/office/infopath/2007/PartnerControls"/>
    <ds:schemaRef ds:uri="http://schemas.microsoft.com/office/2006/metadata/properties"/>
    <ds:schemaRef ds:uri="http://schemas.openxmlformats.org/package/2006/metadata/core-properties"/>
    <ds:schemaRef ds:uri="http://purl.org/dc/dcmitype/"/>
    <ds:schemaRef ds:uri="http://purl.org/dc/elements/1.1/"/>
    <ds:schemaRef ds:uri="http://purl.org/dc/terms/"/>
    <ds:schemaRef ds:uri="http://schemas.microsoft.com/office/2006/documentManagement/types"/>
    <ds:schemaRef ds:uri="http://www.w3.org/XML/1998/namespace"/>
    <ds:schemaRef ds:uri="617a880f-509f-4daa-bbea-ef7a0bc64a9b"/>
    <ds:schemaRef ds:uri="93f325f9-4440-450e-a932-dccdf6681b6f"/>
  </ds:schemaRefs>
</ds:datastoreItem>
</file>

<file path=customXml/itemProps2.xml><?xml version="1.0" encoding="utf-8"?>
<ds:datastoreItem xmlns:ds="http://schemas.openxmlformats.org/officeDocument/2006/customXml" ds:itemID="{919CEABD-2D0C-41F5-9B8C-680AD9185489}">
  <ds:schemaRefs>
    <ds:schemaRef ds:uri="http://schemas.microsoft.com/sharepoint/v3/contenttype/forms"/>
  </ds:schemaRefs>
</ds:datastoreItem>
</file>

<file path=customXml/itemProps3.xml><?xml version="1.0" encoding="utf-8"?>
<ds:datastoreItem xmlns:ds="http://schemas.openxmlformats.org/officeDocument/2006/customXml" ds:itemID="{C623B98A-A4BF-47FB-832A-B07D1CCA24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f325f9-4440-450e-a932-dccdf6681b6f"/>
    <ds:schemaRef ds:uri="617a880f-509f-4daa-bbea-ef7a0bc64a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MLL Esityspohja 2020 (1)</Template>
  <TotalTime>339</TotalTime>
  <Words>1802</Words>
  <Application>Microsoft Office PowerPoint</Application>
  <PresentationFormat>Laajakuva</PresentationFormat>
  <Paragraphs>118</Paragraphs>
  <Slides>24</Slides>
  <Notes>2</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24</vt:i4>
      </vt:variant>
    </vt:vector>
  </HeadingPairs>
  <TitlesOfParts>
    <vt:vector size="31" baseType="lpstr">
      <vt:lpstr>Lato Light</vt:lpstr>
      <vt:lpstr>Lato Black</vt:lpstr>
      <vt:lpstr>Lato</vt:lpstr>
      <vt:lpstr>Arial</vt:lpstr>
      <vt:lpstr>Wingdings</vt:lpstr>
      <vt:lpstr>Calibri</vt:lpstr>
      <vt:lpstr>Office-teema</vt:lpstr>
      <vt:lpstr>Lapsiperheiden sosiaaliturva, toimeentulo ja köyhyys</vt:lpstr>
      <vt:lpstr>Teema: Lapsiperheiden sosiaaliturva,  riittävä toimeentulo ja lapsiperheköyhyys</vt:lpstr>
      <vt:lpstr>Ydinviestit</vt:lpstr>
      <vt:lpstr>Perus- ja ihmisoikeusperusta</vt:lpstr>
      <vt:lpstr>Perusoikeus- ja ihmisoikeusperusta teemaan 1/2</vt:lpstr>
      <vt:lpstr>Perusoikeus- ja ihmisoikeusperusta teemaan 2/2</vt:lpstr>
      <vt:lpstr>Lapsen oikeuksien komitea suositteli Suomelle 2023:</vt:lpstr>
      <vt:lpstr>Lapsiperheköyhyyden vaikutuksia ja taustatekijöitä</vt:lpstr>
      <vt:lpstr>Lapsiperheköyhyydellä on suuret kielteiset vaikutukset </vt:lpstr>
      <vt:lpstr>Lapsiperheiden köyhyyden taustalla  1/2  </vt:lpstr>
      <vt:lpstr>Lapsiperheiden köyhyyden taustalla  2/2  </vt:lpstr>
      <vt:lpstr>Elinkustannusten nousu on lisännyt  lapsiperheiden köyhyyttä</vt:lpstr>
      <vt:lpstr>Sosiaaliturvan leikkauksista 1/2</vt:lpstr>
      <vt:lpstr>Sosiaaliturvan leikkauksista 2/2</vt:lpstr>
      <vt:lpstr>Sosiaaliturvan leikkaukset lisäävät lapsiperheköyhyyttä</vt:lpstr>
      <vt:lpstr>Sosiaaliturvan leikkauksia perustellaan  julkisen talouden säästöillä</vt:lpstr>
      <vt:lpstr>Mitä tulisi tehdä?</vt:lpstr>
      <vt:lpstr>10 askelta lapsiperheiden riittävän toimeentulon varmistamiseen 1/3</vt:lpstr>
      <vt:lpstr>10 askelta lapsiperheiden riittävän toimeentulon varmistamiseen 2/3</vt:lpstr>
      <vt:lpstr>10 askelta lapsiperheiden riittävän toimeentulon varmistamiseen 3/3</vt:lpstr>
      <vt:lpstr>Lisätietoa</vt:lpstr>
      <vt:lpstr>Lisätietoa</vt:lpstr>
      <vt:lpstr>Lisätietoja Esa Iivonen, esa.iivonen@mll.fi Kirsi Pollari, kirsi.pollari@mll.fi </vt:lpstr>
      <vt:lpstr>Yhdessä vahvuutta vaikuttamiseen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Otsikkomalli 1  lorem ipsum dolor sit amet</dc:title>
  <dc:creator>Iivonen Esa</dc:creator>
  <cp:lastModifiedBy>Paljakka Eevamaija</cp:lastModifiedBy>
  <cp:revision>19</cp:revision>
  <cp:lastPrinted>2024-02-12T12:55:05Z</cp:lastPrinted>
  <dcterms:created xsi:type="dcterms:W3CDTF">2019-12-13T15:17:12Z</dcterms:created>
  <dcterms:modified xsi:type="dcterms:W3CDTF">2024-02-22T12:57:34Z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0x010100096DEFB1C164634C936B239D58460C68</vt:lpwstr>
  </property>
  <property fmtid="{D5CDD505-2E9C-101B-9397-08002B2CF9AE}" pid="3" name="MediaServiceImageTags">
    <vt:lpwstr/>
  </property>
</Properties>
</file>